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75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4CF7-A5C5-410E-B13E-CCD3086C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7" y="365125"/>
            <a:ext cx="7011703" cy="1325563"/>
          </a:xfrm>
        </p:spPr>
        <p:txBody>
          <a:bodyPr/>
          <a:lstStyle/>
          <a:p>
            <a:r>
              <a:rPr lang="en-US" b="1" dirty="0"/>
              <a:t>Inequalities faced by people with a learning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8626-E660-4D60-AD2A-6B685110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789" y="1825625"/>
            <a:ext cx="7825805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 million people in UK; 900,000 adults in England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224,291 on Learning Disability register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 expectancy is lower: 27 </a:t>
            </a:r>
            <a:r>
              <a:rPr lang="en-US" sz="2400" dirty="0" err="1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women; 23 </a:t>
            </a:r>
            <a:r>
              <a:rPr lang="en-US" sz="2400" dirty="0" err="1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1,200 avoidable deaths every year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 age of death for Asian boys with PMLD is 9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Official employment rate is 5% 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2,050 people are locked up in ATUs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2,470 fewer people got social care 19/20-20/21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FS Mencap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83% are lonely;  34% have a mental health issue</a:t>
            </a:r>
            <a:endParaRPr lang="en-GB" sz="2400" dirty="0">
              <a:effectLst/>
              <a:latin typeface="FS Mencap" panose="02000506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F0E2-12EE-45FE-B450-68FF390B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everyone to be more Ciara…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C588-18C5-4614-BE35-66A01D5D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S Mencap" panose="02000506040000020004" pitchFamily="50" charset="0"/>
              </a:rPr>
              <a:t>Include us and listen to us</a:t>
            </a:r>
          </a:p>
          <a:p>
            <a:r>
              <a:rPr lang="en-US" sz="2400" dirty="0">
                <a:latin typeface="FS Mencap" panose="02000506040000020004" pitchFamily="50" charset="0"/>
              </a:rPr>
              <a:t>Drive up </a:t>
            </a:r>
            <a:r>
              <a:rPr lang="en-US" sz="2400" dirty="0" err="1">
                <a:latin typeface="FS Mencap" panose="02000506040000020004" pitchFamily="50" charset="0"/>
              </a:rPr>
              <a:t>nos</a:t>
            </a:r>
            <a:r>
              <a:rPr lang="en-US" sz="2400" dirty="0">
                <a:latin typeface="FS Mencap" panose="02000506040000020004" pitchFamily="50" charset="0"/>
              </a:rPr>
              <a:t> on the LD register; passport other benefits</a:t>
            </a:r>
          </a:p>
          <a:p>
            <a:r>
              <a:rPr lang="en-US" sz="2400" dirty="0">
                <a:latin typeface="FS Mencap" panose="02000506040000020004" pitchFamily="50" charset="0"/>
              </a:rPr>
              <a:t>Identify and tackle co-morbidities &amp; </a:t>
            </a:r>
            <a:r>
              <a:rPr lang="en-US" sz="2400" dirty="0" err="1">
                <a:latin typeface="FS Mencap" panose="02000506040000020004" pitchFamily="50" charset="0"/>
              </a:rPr>
              <a:t>intersectionalities</a:t>
            </a:r>
            <a:endParaRPr lang="en-US" sz="2400" dirty="0">
              <a:latin typeface="FS Mencap" panose="02000506040000020004" pitchFamily="50" charset="0"/>
            </a:endParaRPr>
          </a:p>
          <a:p>
            <a:r>
              <a:rPr lang="en-US" sz="2400" dirty="0">
                <a:latin typeface="FS Mencap" panose="02000506040000020004" pitchFamily="50" charset="0"/>
              </a:rPr>
              <a:t>Roll out the Oliver McGowan training – F2F for F2F roles</a:t>
            </a:r>
          </a:p>
          <a:p>
            <a:r>
              <a:rPr lang="en-US" sz="2400" dirty="0" err="1">
                <a:latin typeface="FS Mencap" panose="02000506040000020004" pitchFamily="50" charset="0"/>
              </a:rPr>
              <a:t>Analyse</a:t>
            </a:r>
            <a:r>
              <a:rPr lang="en-US" sz="2400" dirty="0">
                <a:latin typeface="FS Mencap" panose="02000506040000020004" pitchFamily="50" charset="0"/>
              </a:rPr>
              <a:t> your LEDER data and co-produce your action plans</a:t>
            </a:r>
          </a:p>
          <a:p>
            <a:r>
              <a:rPr lang="en-US" sz="2400" dirty="0">
                <a:latin typeface="FS Mencap" panose="02000506040000020004" pitchFamily="50" charset="0"/>
              </a:rPr>
              <a:t>Transform care – Homes Not Hospitals</a:t>
            </a:r>
          </a:p>
          <a:p>
            <a:r>
              <a:rPr lang="en-US" sz="2400" dirty="0">
                <a:latin typeface="FS Mencap" panose="02000506040000020004" pitchFamily="50" charset="0"/>
              </a:rPr>
              <a:t>Value social care – do not allow it to be medicalized</a:t>
            </a:r>
          </a:p>
          <a:p>
            <a:r>
              <a:rPr lang="en-US" sz="2400" dirty="0">
                <a:latin typeface="FS Mencap" panose="02000506040000020004" pitchFamily="50" charset="0"/>
              </a:rPr>
              <a:t>Slashing small care packages &amp; day services is a false economy</a:t>
            </a:r>
          </a:p>
          <a:p>
            <a:endParaRPr lang="en-US" sz="2400" dirty="0">
              <a:latin typeface="FS Mencap" panose="02000506040000020004" pitchFamily="50" charset="0"/>
            </a:endParaRPr>
          </a:p>
          <a:p>
            <a:endParaRPr lang="en-US" sz="2400" dirty="0">
              <a:latin typeface="FS Mencap" panose="02000506040000020004" pitchFamily="50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6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8fc5c5-66fb-4ece-8782-92f7aeaf008e">
      <UserInfo>
        <DisplayName/>
        <AccountId xsi:nil="true"/>
        <AccountType/>
      </UserInfo>
    </SharedWithUsers>
    <lcf76f155ced4ddcb4097134ff3c332f xmlns="ed7daa6d-0b26-4718-b4ac-f5e87dd52ac7">
      <Terms xmlns="http://schemas.microsoft.com/office/infopath/2007/PartnerControls"/>
    </lcf76f155ced4ddcb4097134ff3c332f>
    <TaxCatchAll xmlns="398fc5c5-66fb-4ece-8782-92f7aeaf00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0699DF3B6144A808976F8982D7FB2" ma:contentTypeVersion="15" ma:contentTypeDescription="Create a new document." ma:contentTypeScope="" ma:versionID="67d6c4af4ea207de7ff54c51474d58f0">
  <xsd:schema xmlns:xsd="http://www.w3.org/2001/XMLSchema" xmlns:xs="http://www.w3.org/2001/XMLSchema" xmlns:p="http://schemas.microsoft.com/office/2006/metadata/properties" xmlns:ns2="ed7daa6d-0b26-4718-b4ac-f5e87dd52ac7" xmlns:ns3="398fc5c5-66fb-4ece-8782-92f7aeaf008e" targetNamespace="http://schemas.microsoft.com/office/2006/metadata/properties" ma:root="true" ma:fieldsID="5459c816b526e00b2c3e6277b115f50c" ns2:_="" ns3:_="">
    <xsd:import namespace="ed7daa6d-0b26-4718-b4ac-f5e87dd52ac7"/>
    <xsd:import namespace="398fc5c5-66fb-4ece-8782-92f7aeaf00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aa6d-0b26-4718-b4ac-f5e87dd52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6aa7884-071d-429a-b10d-3db028c361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fc5c5-66fb-4ece-8782-92f7aeaf00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b526d4-ff85-489d-a8ec-9026e5ca0402}" ma:internalName="TaxCatchAll" ma:showField="CatchAllData" ma:web="398fc5c5-66fb-4ece-8782-92f7aeaf00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EEF55-E45C-43A3-A99E-6A1ED9AE5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91FAB-7065-431D-B206-057A4F553DC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98fc5c5-66fb-4ece-8782-92f7aeaf008e"/>
    <ds:schemaRef ds:uri="ed7daa6d-0b26-4718-b4ac-f5e87dd52ac7"/>
  </ds:schemaRefs>
</ds:datastoreItem>
</file>

<file path=customXml/itemProps3.xml><?xml version="1.0" encoding="utf-8"?>
<ds:datastoreItem xmlns:ds="http://schemas.openxmlformats.org/officeDocument/2006/customXml" ds:itemID="{77BD2D71-4788-42D8-81D2-2D937876F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7daa6d-0b26-4718-b4ac-f5e87dd52ac7"/>
    <ds:schemaRef ds:uri="398fc5c5-66fb-4ece-8782-92f7aeaf00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161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FS Mencap</vt:lpstr>
      <vt:lpstr>office theme</vt:lpstr>
      <vt:lpstr>Inequalities faced by people with a learning disability</vt:lpstr>
      <vt:lpstr>Support everyone to be more Ciara…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Pepper</dc:creator>
  <cp:lastModifiedBy>Jackie O'Sullivan</cp:lastModifiedBy>
  <cp:revision>9</cp:revision>
  <cp:lastPrinted>2022-06-07T12:20:31Z</cp:lastPrinted>
  <dcterms:created xsi:type="dcterms:W3CDTF">2021-02-25T14:28:05Z</dcterms:created>
  <dcterms:modified xsi:type="dcterms:W3CDTF">2022-06-08T15:24:38Z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4326900</vt:r8>
  </property>
  <property fmtid="{D5CDD505-2E9C-101B-9397-08002B2CF9AE}" pid="3" name="ContentTypeId">
    <vt:lpwstr>0x0101003790699DF3B6144A808976F8982D7FB2</vt:lpwstr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