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08" r:id="rId6"/>
  </p:sldMasterIdLst>
  <p:notesMasterIdLst>
    <p:notesMasterId r:id="rId16"/>
  </p:notesMasterIdLst>
  <p:sldIdLst>
    <p:sldId id="1923" r:id="rId7"/>
    <p:sldId id="2147476168" r:id="rId8"/>
    <p:sldId id="2147476171" r:id="rId9"/>
    <p:sldId id="2147476177" r:id="rId10"/>
    <p:sldId id="2147476282" r:id="rId11"/>
    <p:sldId id="2147476283" r:id="rId12"/>
    <p:sldId id="2147476202" r:id="rId13"/>
    <p:sldId id="2147471346" r:id="rId14"/>
    <p:sldId id="21474761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931B322-51FC-4526-97DE-6A712FC113BA}">
          <p14:sldIdLst>
            <p14:sldId id="1923"/>
          </p14:sldIdLst>
        </p14:section>
        <p14:section name="SECTION 1: 10YHP Objectives" id="{7242C1D3-0A46-431D-B253-6B1114EF2056}">
          <p14:sldIdLst>
            <p14:sldId id="2147476168"/>
          </p14:sldIdLst>
        </p14:section>
        <p14:section name="Engagement launched 21 Oct" id="{39EE3252-02E7-4FED-9DFC-EDCDFDE7A026}">
          <p14:sldIdLst>
            <p14:sldId id="2147476171"/>
          </p14:sldIdLst>
        </p14:section>
        <p14:section name="Portal statistics" id="{15C50E4B-DD9D-47D0-A13F-3F5984069A71}">
          <p14:sldIdLst>
            <p14:sldId id="2147476177"/>
          </p14:sldIdLst>
        </p14:section>
        <p14:section name="What we have learnt so far" id="{990C8B91-FBAA-4A21-919C-6C706373C004}">
          <p14:sldIdLst>
            <p14:sldId id="2147476282"/>
            <p14:sldId id="2147476283"/>
          </p14:sldIdLst>
        </p14:section>
        <p14:section name="When is our engagement happening?" id="{C714276B-EB60-4D52-9AA9-07C85B85AD8F}">
          <p14:sldIdLst>
            <p14:sldId id="2147476202"/>
          </p14:sldIdLst>
        </p14:section>
        <p14:section name="SECTION 2: Policy Approach" id="{F0622484-A3FD-4DCE-867A-43E4688CBAAC}">
          <p14:sldIdLst>
            <p14:sldId id="2147471346"/>
          </p14:sldIdLst>
        </p14:section>
        <p14:section name="End" id="{98A3B4C1-D840-448F-8A7C-16161B1E400E}">
          <p14:sldIdLst>
            <p14:sldId id="21474761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F5AD9E-D94C-3B72-2102-2C4D153EB42E}" name="Brown, Kit" initials="KB" userId="S::Kit.Brown@dhsc.gov.uk::a7da0ac0-6b1e-47ef-90e6-73fcbf7c27cd" providerId="AD"/>
  <p188:author id="{D272D7F8-DBC4-66E6-2B02-F67F6379CCDC}" name="Gloyne, Caroline" initials="CG" userId="S::Caroline.Gloyne@dhsc.gov.uk::3c849a16-cc48-43aa-979d-2d40a8ed12d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EE1A1-24AD-4CDC-B285-16939C7C68FE}" v="26" dt="2024-12-10T16:54:04.994"/>
    <p1510:client id="{8B5A9CA3-D00E-4D9E-8839-3E3F744D4F73}" v="971" dt="2024-12-10T17:08:08.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snapToGrid="0">
      <p:cViewPr varScale="1">
        <p:scale>
          <a:sx n="103" d="100"/>
          <a:sy n="103" d="100"/>
        </p:scale>
        <p:origin x="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018B0-D9E7-46E5-B8F6-E922FC090CE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955D7ED0-1348-4D3B-B5F1-BCE774511D09}">
      <dgm:prSet custT="1"/>
      <dgm:spPr>
        <a:xfrm rot="10800000">
          <a:off x="2056009" y="1011"/>
          <a:ext cx="7207216" cy="962632"/>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gm:spPr>
      <dgm:t>
        <a:bodyPr/>
        <a:lstStyle/>
        <a:p>
          <a:pPr>
            <a:buNone/>
          </a:pPr>
          <a:r>
            <a:rPr lang="en-GB" sz="1300" b="0" i="0" baseline="0">
              <a:solidFill>
                <a:srgbClr val="FFFFFF"/>
              </a:solidFill>
              <a:latin typeface="+mj-lt"/>
              <a:ea typeface="+mn-ea"/>
              <a:cs typeface="+mn-cs"/>
            </a:rPr>
            <a:t>The public and staff are </a:t>
          </a:r>
          <a:r>
            <a:rPr lang="en-GB" sz="1300" b="1" i="0" baseline="0">
              <a:solidFill>
                <a:srgbClr val="FFFFFF"/>
              </a:solidFill>
              <a:latin typeface="+mj-lt"/>
              <a:ea typeface="+mn-ea"/>
              <a:cs typeface="+mn-cs"/>
            </a:rPr>
            <a:t>fiercely proud of the health service, </a:t>
          </a:r>
          <a:r>
            <a:rPr lang="en-GB" sz="1300" b="0" i="0" baseline="0">
              <a:solidFill>
                <a:srgbClr val="FFFFFF"/>
              </a:solidFill>
              <a:latin typeface="+mj-lt"/>
              <a:ea typeface="+mn-ea"/>
              <a:cs typeface="+mn-cs"/>
            </a:rPr>
            <a:t>however they are frustrated that the system does not get the basics right. </a:t>
          </a:r>
          <a:endParaRPr lang="en-GB" sz="1300" b="0">
            <a:solidFill>
              <a:srgbClr val="FFFFFF"/>
            </a:solidFill>
            <a:latin typeface="+mj-lt"/>
            <a:ea typeface="+mn-ea"/>
            <a:cs typeface="+mn-cs"/>
          </a:endParaRPr>
        </a:p>
      </dgm:t>
    </dgm:pt>
    <dgm:pt modelId="{05BD1E60-C533-4174-9D4E-2200DA0A0C59}" type="parTrans" cxnId="{F812A03B-CC63-41D0-B530-2139952D8F33}">
      <dgm:prSet/>
      <dgm:spPr/>
      <dgm:t>
        <a:bodyPr/>
        <a:lstStyle/>
        <a:p>
          <a:endParaRPr lang="en-GB" sz="1300">
            <a:latin typeface="+mj-lt"/>
          </a:endParaRPr>
        </a:p>
      </dgm:t>
    </dgm:pt>
    <dgm:pt modelId="{ABA40F5E-7D7D-4550-8F26-871C0ECB14C7}" type="sibTrans" cxnId="{F812A03B-CC63-41D0-B530-2139952D8F33}">
      <dgm:prSet/>
      <dgm:spPr/>
      <dgm:t>
        <a:bodyPr/>
        <a:lstStyle/>
        <a:p>
          <a:endParaRPr lang="en-GB" sz="1300">
            <a:latin typeface="+mj-lt"/>
          </a:endParaRPr>
        </a:p>
      </dgm:t>
    </dgm:pt>
    <dgm:pt modelId="{25FA2068-37AA-4242-869E-652E55C8729D}">
      <dgm:prSet custT="1"/>
      <dgm:spPr>
        <a:xfrm rot="10800000">
          <a:off x="2056009" y="1250996"/>
          <a:ext cx="7207216" cy="962632"/>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gm:spPr>
      <dgm:t>
        <a:bodyPr/>
        <a:lstStyle/>
        <a:p>
          <a:pPr>
            <a:buNone/>
          </a:pPr>
          <a:r>
            <a:rPr lang="en-GB" sz="1300" b="1" i="0" baseline="0">
              <a:solidFill>
                <a:srgbClr val="FFFFFF"/>
              </a:solidFill>
              <a:latin typeface="+mj-lt"/>
              <a:ea typeface="+mn-ea"/>
              <a:cs typeface="+mn-cs"/>
            </a:rPr>
            <a:t>The public’s vision for the NHS speaks to the three shifts </a:t>
          </a:r>
          <a:r>
            <a:rPr lang="en-GB" sz="1300" b="0" i="0" baseline="0">
              <a:solidFill>
                <a:srgbClr val="FFFFFF"/>
              </a:solidFill>
              <a:latin typeface="+mj-lt"/>
              <a:ea typeface="+mn-ea"/>
              <a:cs typeface="+mn-cs"/>
            </a:rPr>
            <a:t>with an expectation that the system will feel easier to access and more efficient once inside.</a:t>
          </a:r>
          <a:endParaRPr lang="en-GB" sz="1300">
            <a:solidFill>
              <a:srgbClr val="FFFFFF"/>
            </a:solidFill>
            <a:latin typeface="+mj-lt"/>
            <a:ea typeface="+mn-ea"/>
            <a:cs typeface="+mn-cs"/>
          </a:endParaRPr>
        </a:p>
      </dgm:t>
    </dgm:pt>
    <dgm:pt modelId="{ADD901F7-F7B2-4E59-9956-B6D6113A40A1}" type="parTrans" cxnId="{74B15904-8D55-436C-A050-0310E96EED50}">
      <dgm:prSet/>
      <dgm:spPr/>
      <dgm:t>
        <a:bodyPr/>
        <a:lstStyle/>
        <a:p>
          <a:endParaRPr lang="en-GB" sz="1300">
            <a:latin typeface="+mj-lt"/>
          </a:endParaRPr>
        </a:p>
      </dgm:t>
    </dgm:pt>
    <dgm:pt modelId="{1EF46E46-E360-4369-A16A-69B494CD9638}" type="sibTrans" cxnId="{74B15904-8D55-436C-A050-0310E96EED50}">
      <dgm:prSet/>
      <dgm:spPr/>
      <dgm:t>
        <a:bodyPr/>
        <a:lstStyle/>
        <a:p>
          <a:endParaRPr lang="en-GB" sz="1300">
            <a:latin typeface="+mj-lt"/>
          </a:endParaRPr>
        </a:p>
      </dgm:t>
    </dgm:pt>
    <dgm:pt modelId="{E9167D74-8B68-46A6-8528-DE0FE2EFBD20}">
      <dgm:prSet custT="1"/>
      <dgm:spPr>
        <a:xfrm rot="10800000">
          <a:off x="2056009" y="2500982"/>
          <a:ext cx="7207216" cy="962632"/>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gm:spPr>
      <dgm:t>
        <a:bodyPr/>
        <a:lstStyle/>
        <a:p>
          <a:pPr>
            <a:buNone/>
          </a:pPr>
          <a:r>
            <a:rPr lang="en-GB" sz="1300" b="0" i="0" baseline="0">
              <a:solidFill>
                <a:srgbClr val="FFFFFF"/>
              </a:solidFill>
              <a:latin typeface="+mj-lt"/>
              <a:ea typeface="+mn-ea"/>
              <a:cs typeface="+mn-cs"/>
            </a:rPr>
            <a:t>The public strongly emphasise </a:t>
          </a:r>
          <a:r>
            <a:rPr lang="en-GB" sz="1300" b="1" i="0" baseline="0">
              <a:solidFill>
                <a:srgbClr val="FFFFFF"/>
              </a:solidFill>
              <a:latin typeface="+mj-lt"/>
              <a:ea typeface="+mn-ea"/>
              <a:cs typeface="+mn-cs"/>
            </a:rPr>
            <a:t>prioritising foundational technology over more innovative examples. </a:t>
          </a:r>
          <a:endParaRPr lang="en-GB" sz="1300">
            <a:solidFill>
              <a:srgbClr val="FFFFFF"/>
            </a:solidFill>
            <a:latin typeface="+mj-lt"/>
            <a:ea typeface="+mn-ea"/>
            <a:cs typeface="+mn-cs"/>
          </a:endParaRPr>
        </a:p>
      </dgm:t>
    </dgm:pt>
    <dgm:pt modelId="{8037D1DB-3129-4CBF-9363-E8115DE17573}" type="parTrans" cxnId="{86F46998-3E6B-4CE0-9D78-78C446400734}">
      <dgm:prSet/>
      <dgm:spPr/>
      <dgm:t>
        <a:bodyPr/>
        <a:lstStyle/>
        <a:p>
          <a:endParaRPr lang="en-GB" sz="1300">
            <a:latin typeface="+mj-lt"/>
          </a:endParaRPr>
        </a:p>
      </dgm:t>
    </dgm:pt>
    <dgm:pt modelId="{E05E952A-7EB8-431A-8800-D0C3CF91C4D7}" type="sibTrans" cxnId="{86F46998-3E6B-4CE0-9D78-78C446400734}">
      <dgm:prSet/>
      <dgm:spPr/>
      <dgm:t>
        <a:bodyPr/>
        <a:lstStyle/>
        <a:p>
          <a:endParaRPr lang="en-GB" sz="1300">
            <a:latin typeface="+mj-lt"/>
          </a:endParaRPr>
        </a:p>
      </dgm:t>
    </dgm:pt>
    <dgm:pt modelId="{FFFA1176-736E-4CBB-88AC-D98B621CECB2}">
      <dgm:prSet custT="1"/>
      <dgm:spPr>
        <a:xfrm rot="10800000">
          <a:off x="2056009" y="3750968"/>
          <a:ext cx="7207216" cy="962632"/>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gm:spPr>
      <dgm:t>
        <a:bodyPr/>
        <a:lstStyle/>
        <a:p>
          <a:pPr>
            <a:buNone/>
          </a:pPr>
          <a:r>
            <a:rPr lang="en-GB" sz="1300" b="0" i="0" baseline="0">
              <a:solidFill>
                <a:srgbClr val="FFFFFF"/>
              </a:solidFill>
              <a:latin typeface="+mj-lt"/>
              <a:ea typeface="+mn-ea"/>
              <a:cs typeface="+mn-cs"/>
            </a:rPr>
            <a:t>There is support for </a:t>
          </a:r>
          <a:r>
            <a:rPr lang="en-GB" sz="1300" b="1" i="0" baseline="0">
              <a:solidFill>
                <a:srgbClr val="FFFFFF"/>
              </a:solidFill>
              <a:latin typeface="+mj-lt"/>
              <a:ea typeface="+mn-ea"/>
              <a:cs typeface="+mn-cs"/>
            </a:rPr>
            <a:t>increasing the delivery of healthcare within communities </a:t>
          </a:r>
          <a:r>
            <a:rPr lang="en-GB" sz="1300" b="0" i="0" baseline="0">
              <a:solidFill>
                <a:srgbClr val="FFFFFF"/>
              </a:solidFill>
              <a:latin typeface="+mj-lt"/>
              <a:ea typeface="+mn-ea"/>
              <a:cs typeface="+mn-cs"/>
            </a:rPr>
            <a:t>and for doing things differently, such as prioritising GPs time for those with complex needs.</a:t>
          </a:r>
          <a:endParaRPr lang="en-GB" sz="1300">
            <a:solidFill>
              <a:srgbClr val="FFFFFF"/>
            </a:solidFill>
            <a:latin typeface="+mj-lt"/>
            <a:ea typeface="+mn-ea"/>
            <a:cs typeface="+mn-cs"/>
          </a:endParaRPr>
        </a:p>
      </dgm:t>
    </dgm:pt>
    <dgm:pt modelId="{5B4CD0C3-4410-4490-AE7F-ADCFA31DD1A2}" type="parTrans" cxnId="{C9D6CA0E-CFBA-430B-91C8-7CBE64D3903E}">
      <dgm:prSet/>
      <dgm:spPr/>
      <dgm:t>
        <a:bodyPr/>
        <a:lstStyle/>
        <a:p>
          <a:endParaRPr lang="en-GB" sz="1300">
            <a:latin typeface="+mj-lt"/>
          </a:endParaRPr>
        </a:p>
      </dgm:t>
    </dgm:pt>
    <dgm:pt modelId="{30D3AE93-FE9E-4D25-A63B-D35DE0EB5819}" type="sibTrans" cxnId="{C9D6CA0E-CFBA-430B-91C8-7CBE64D3903E}">
      <dgm:prSet/>
      <dgm:spPr/>
      <dgm:t>
        <a:bodyPr/>
        <a:lstStyle/>
        <a:p>
          <a:endParaRPr lang="en-GB" sz="1300">
            <a:latin typeface="+mj-lt"/>
          </a:endParaRPr>
        </a:p>
      </dgm:t>
    </dgm:pt>
    <dgm:pt modelId="{C74CAAE2-6ECA-4606-8F3A-FBF4A19E9DC1}">
      <dgm:prSet custT="1"/>
      <dgm:spPr>
        <a:xfrm rot="10800000">
          <a:off x="2056009" y="3750968"/>
          <a:ext cx="7207216" cy="962632"/>
        </a:xfrm>
        <a:solidFill>
          <a:schemeClr val="accent1"/>
        </a:solidFill>
        <a:ln w="12700" cap="flat" cmpd="sng" algn="ctr">
          <a:solidFill>
            <a:srgbClr val="FFFFFF">
              <a:hueOff val="0"/>
              <a:satOff val="0"/>
              <a:lumOff val="0"/>
              <a:alphaOff val="0"/>
            </a:srgbClr>
          </a:solidFill>
          <a:prstDash val="solid"/>
          <a:miter lim="800000"/>
        </a:ln>
        <a:effectLst/>
      </dgm:spPr>
      <dgm:t>
        <a:bodyPr/>
        <a:lstStyle/>
        <a:p>
          <a:r>
            <a:rPr lang="en-GB" sz="1300" noProof="0">
              <a:solidFill>
                <a:schemeClr val="bg1"/>
              </a:solidFill>
            </a:rPr>
            <a:t>The public </a:t>
          </a:r>
          <a:r>
            <a:rPr lang="en-GB" sz="1300" b="1" noProof="0">
              <a:solidFill>
                <a:schemeClr val="bg1"/>
              </a:solidFill>
            </a:rPr>
            <a:t>support a greater focus on prevention</a:t>
          </a:r>
          <a:r>
            <a:rPr lang="en-GB" sz="1300" noProof="0">
              <a:solidFill>
                <a:schemeClr val="bg1"/>
              </a:solidFill>
            </a:rPr>
            <a:t>, particularly an increase in education and interventions which prevent severe diseases (e.g. cancer). </a:t>
          </a:r>
          <a:endParaRPr lang="en-GB" sz="1300">
            <a:solidFill>
              <a:schemeClr val="bg1"/>
            </a:solidFill>
            <a:latin typeface="+mj-lt"/>
            <a:ea typeface="+mn-ea"/>
            <a:cs typeface="+mn-cs"/>
          </a:endParaRPr>
        </a:p>
      </dgm:t>
    </dgm:pt>
    <dgm:pt modelId="{9B1609F3-BF94-4F43-82A9-57ACB57DC742}" type="parTrans" cxnId="{D3E03789-3F5D-4133-ADA9-CE9FF27B4C9A}">
      <dgm:prSet/>
      <dgm:spPr/>
      <dgm:t>
        <a:bodyPr/>
        <a:lstStyle/>
        <a:p>
          <a:endParaRPr lang="en-GB"/>
        </a:p>
      </dgm:t>
    </dgm:pt>
    <dgm:pt modelId="{984DD954-533F-44B9-A2B7-8FF8D6BEC4B7}" type="sibTrans" cxnId="{D3E03789-3F5D-4133-ADA9-CE9FF27B4C9A}">
      <dgm:prSet/>
      <dgm:spPr/>
      <dgm:t>
        <a:bodyPr/>
        <a:lstStyle/>
        <a:p>
          <a:endParaRPr lang="en-GB"/>
        </a:p>
      </dgm:t>
    </dgm:pt>
    <dgm:pt modelId="{6CF9D22C-D3D2-4B02-B51C-36AC33A3255E}" type="pres">
      <dgm:prSet presAssocID="{FA9018B0-D9E7-46E5-B8F6-E922FC090CE1}" presName="linearFlow" presStyleCnt="0">
        <dgm:presLayoutVars>
          <dgm:dir/>
          <dgm:resizeHandles val="exact"/>
        </dgm:presLayoutVars>
      </dgm:prSet>
      <dgm:spPr/>
    </dgm:pt>
    <dgm:pt modelId="{B37C6738-C2E5-46B3-9579-9A7EDED8E833}" type="pres">
      <dgm:prSet presAssocID="{955D7ED0-1348-4D3B-B5F1-BCE774511D09}" presName="composite" presStyleCnt="0"/>
      <dgm:spPr/>
    </dgm:pt>
    <dgm:pt modelId="{9053980E-5CE1-4026-8380-208EF9DDD96A}" type="pres">
      <dgm:prSet presAssocID="{955D7ED0-1348-4D3B-B5F1-BCE774511D09}" presName="imgShp" presStyleLbl="fgImgPlace1" presStyleIdx="0" presStyleCnt="5"/>
      <dgm:spPr>
        <a:xfrm>
          <a:off x="1574693" y="1011"/>
          <a:ext cx="962632" cy="96263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Adhesive Bandage with solid fill"/>
        </a:ext>
      </dgm:extLst>
    </dgm:pt>
    <dgm:pt modelId="{C0FC27D0-BAA1-495C-BA20-B463E2AC6192}" type="pres">
      <dgm:prSet presAssocID="{955D7ED0-1348-4D3B-B5F1-BCE774511D09}" presName="txShp" presStyleLbl="node1" presStyleIdx="0" presStyleCnt="5">
        <dgm:presLayoutVars>
          <dgm:bulletEnabled val="1"/>
        </dgm:presLayoutVars>
      </dgm:prSet>
      <dgm:spPr/>
    </dgm:pt>
    <dgm:pt modelId="{76C2C4EC-43B5-47C8-B8A9-44F811A9CBE0}" type="pres">
      <dgm:prSet presAssocID="{ABA40F5E-7D7D-4550-8F26-871C0ECB14C7}" presName="spacing" presStyleCnt="0"/>
      <dgm:spPr/>
    </dgm:pt>
    <dgm:pt modelId="{50847B08-F919-4C7F-AC89-BC021A219D2F}" type="pres">
      <dgm:prSet presAssocID="{25FA2068-37AA-4242-869E-652E55C8729D}" presName="composite" presStyleCnt="0"/>
      <dgm:spPr/>
    </dgm:pt>
    <dgm:pt modelId="{0A244DD7-8EA5-47E6-975C-D2A42AF22D16}" type="pres">
      <dgm:prSet presAssocID="{25FA2068-37AA-4242-869E-652E55C8729D}" presName="imgShp" presStyleLbl="fgImgPlace1" presStyleIdx="1" presStyleCnt="5"/>
      <dgm:spPr>
        <a:xfrm>
          <a:off x="1574693" y="1250996"/>
          <a:ext cx="962632" cy="96263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Stopwatch with solid fill"/>
        </a:ext>
      </dgm:extLst>
    </dgm:pt>
    <dgm:pt modelId="{1B4C46F6-EE72-4896-A0CF-958ACA207BE9}" type="pres">
      <dgm:prSet presAssocID="{25FA2068-37AA-4242-869E-652E55C8729D}" presName="txShp" presStyleLbl="node1" presStyleIdx="1" presStyleCnt="5">
        <dgm:presLayoutVars>
          <dgm:bulletEnabled val="1"/>
        </dgm:presLayoutVars>
      </dgm:prSet>
      <dgm:spPr/>
    </dgm:pt>
    <dgm:pt modelId="{D6A2DF55-81E2-4CEE-B3AF-B313C37F9EC3}" type="pres">
      <dgm:prSet presAssocID="{1EF46E46-E360-4369-A16A-69B494CD9638}" presName="spacing" presStyleCnt="0"/>
      <dgm:spPr/>
    </dgm:pt>
    <dgm:pt modelId="{E922A009-B446-4842-9059-0A39E704B6DD}" type="pres">
      <dgm:prSet presAssocID="{E9167D74-8B68-46A6-8528-DE0FE2EFBD20}" presName="composite" presStyleCnt="0"/>
      <dgm:spPr/>
    </dgm:pt>
    <dgm:pt modelId="{3E98AD90-3F77-4389-9070-D5527A10DCEB}" type="pres">
      <dgm:prSet presAssocID="{E9167D74-8B68-46A6-8528-DE0FE2EFBD20}" presName="imgShp" presStyleLbl="fgImgPlace1" presStyleIdx="2" presStyleCnt="5"/>
      <dgm:spPr>
        <a:xfrm>
          <a:off x="1574693" y="2500982"/>
          <a:ext cx="962632" cy="96263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Mental Health with solid fill"/>
        </a:ext>
      </dgm:extLst>
    </dgm:pt>
    <dgm:pt modelId="{54B702CC-E3B5-4464-BAAA-4D7A70026D4F}" type="pres">
      <dgm:prSet presAssocID="{E9167D74-8B68-46A6-8528-DE0FE2EFBD20}" presName="txShp" presStyleLbl="node1" presStyleIdx="2" presStyleCnt="5">
        <dgm:presLayoutVars>
          <dgm:bulletEnabled val="1"/>
        </dgm:presLayoutVars>
      </dgm:prSet>
      <dgm:spPr/>
    </dgm:pt>
    <dgm:pt modelId="{E35286C5-404F-490A-A064-2C5FA83D25F3}" type="pres">
      <dgm:prSet presAssocID="{E05E952A-7EB8-431A-8800-D0C3CF91C4D7}" presName="spacing" presStyleCnt="0"/>
      <dgm:spPr/>
    </dgm:pt>
    <dgm:pt modelId="{086C94B5-B7F3-4C7F-B7B3-DA0FCE69DAB8}" type="pres">
      <dgm:prSet presAssocID="{FFFA1176-736E-4CBB-88AC-D98B621CECB2}" presName="composite" presStyleCnt="0"/>
      <dgm:spPr/>
    </dgm:pt>
    <dgm:pt modelId="{B309FF40-9561-4D8D-9DC9-A58D1E67EFF4}" type="pres">
      <dgm:prSet presAssocID="{FFFA1176-736E-4CBB-88AC-D98B621CECB2}" presName="imgShp" presStyleLbl="fgImgPlace1" presStyleIdx="3" presStyleCnt="5"/>
      <dgm:spPr>
        <a:xfrm>
          <a:off x="1574693" y="3750968"/>
          <a:ext cx="962632" cy="96263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Clipboard Checked with solid fill"/>
        </a:ext>
      </dgm:extLst>
    </dgm:pt>
    <dgm:pt modelId="{68CBDD24-123E-44D9-BB44-90C250FF3713}" type="pres">
      <dgm:prSet presAssocID="{FFFA1176-736E-4CBB-88AC-D98B621CECB2}" presName="txShp" presStyleLbl="node1" presStyleIdx="3" presStyleCnt="5">
        <dgm:presLayoutVars>
          <dgm:bulletEnabled val="1"/>
        </dgm:presLayoutVars>
      </dgm:prSet>
      <dgm:spPr/>
    </dgm:pt>
    <dgm:pt modelId="{CE95804E-C727-4209-BFFA-38A1D9D4218E}" type="pres">
      <dgm:prSet presAssocID="{30D3AE93-FE9E-4D25-A63B-D35DE0EB5819}" presName="spacing" presStyleCnt="0"/>
      <dgm:spPr/>
    </dgm:pt>
    <dgm:pt modelId="{59D48F6D-B6D4-4326-A33B-5E2AE295BB8A}" type="pres">
      <dgm:prSet presAssocID="{C74CAAE2-6ECA-4606-8F3A-FBF4A19E9DC1}" presName="composite" presStyleCnt="0"/>
      <dgm:spPr/>
    </dgm:pt>
    <dgm:pt modelId="{AFE2F8A4-0C47-4E40-A948-0FC88BB2616B}" type="pres">
      <dgm:prSet presAssocID="{C74CAAE2-6ECA-4606-8F3A-FBF4A19E9DC1}"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solidFill>
            <a:schemeClr val="bg1"/>
          </a:solidFill>
        </a:ln>
      </dgm:spPr>
      <dgm:extLst>
        <a:ext uri="{E40237B7-FDA0-4F09-8148-C483321AD2D9}">
          <dgm14:cNvPr xmlns:dgm14="http://schemas.microsoft.com/office/drawing/2010/diagram" id="0" name="" descr="Full Brick Wall with solid fill"/>
        </a:ext>
      </dgm:extLst>
    </dgm:pt>
    <dgm:pt modelId="{4D0251B9-EDD7-411F-9BD3-E629EAD03EA3}" type="pres">
      <dgm:prSet presAssocID="{C74CAAE2-6ECA-4606-8F3A-FBF4A19E9DC1}" presName="txShp" presStyleLbl="node1" presStyleIdx="4" presStyleCnt="5">
        <dgm:presLayoutVars>
          <dgm:bulletEnabled val="1"/>
        </dgm:presLayoutVars>
      </dgm:prSet>
      <dgm:spPr>
        <a:prstGeom prst="homePlate">
          <a:avLst/>
        </a:prstGeom>
      </dgm:spPr>
    </dgm:pt>
  </dgm:ptLst>
  <dgm:cxnLst>
    <dgm:cxn modelId="{74B15904-8D55-436C-A050-0310E96EED50}" srcId="{FA9018B0-D9E7-46E5-B8F6-E922FC090CE1}" destId="{25FA2068-37AA-4242-869E-652E55C8729D}" srcOrd="1" destOrd="0" parTransId="{ADD901F7-F7B2-4E59-9956-B6D6113A40A1}" sibTransId="{1EF46E46-E360-4369-A16A-69B494CD9638}"/>
    <dgm:cxn modelId="{C9D6CA0E-CFBA-430B-91C8-7CBE64D3903E}" srcId="{FA9018B0-D9E7-46E5-B8F6-E922FC090CE1}" destId="{FFFA1176-736E-4CBB-88AC-D98B621CECB2}" srcOrd="3" destOrd="0" parTransId="{5B4CD0C3-4410-4490-AE7F-ADCFA31DD1A2}" sibTransId="{30D3AE93-FE9E-4D25-A63B-D35DE0EB5819}"/>
    <dgm:cxn modelId="{33E5FC0F-ABC3-4CB7-AA5E-1D3BDFF0E822}" type="presOf" srcId="{E9167D74-8B68-46A6-8528-DE0FE2EFBD20}" destId="{54B702CC-E3B5-4464-BAAA-4D7A70026D4F}" srcOrd="0" destOrd="0" presId="urn:microsoft.com/office/officeart/2005/8/layout/vList3"/>
    <dgm:cxn modelId="{F812A03B-CC63-41D0-B530-2139952D8F33}" srcId="{FA9018B0-D9E7-46E5-B8F6-E922FC090CE1}" destId="{955D7ED0-1348-4D3B-B5F1-BCE774511D09}" srcOrd="0" destOrd="0" parTransId="{05BD1E60-C533-4174-9D4E-2200DA0A0C59}" sibTransId="{ABA40F5E-7D7D-4550-8F26-871C0ECB14C7}"/>
    <dgm:cxn modelId="{BB037647-DE75-4A8C-B3F1-038AC1DF819D}" type="presOf" srcId="{25FA2068-37AA-4242-869E-652E55C8729D}" destId="{1B4C46F6-EE72-4896-A0CF-958ACA207BE9}" srcOrd="0" destOrd="0" presId="urn:microsoft.com/office/officeart/2005/8/layout/vList3"/>
    <dgm:cxn modelId="{DB31BF70-6CF3-4A0D-A1F3-CF4DA0697A11}" type="presOf" srcId="{955D7ED0-1348-4D3B-B5F1-BCE774511D09}" destId="{C0FC27D0-BAA1-495C-BA20-B463E2AC6192}" srcOrd="0" destOrd="0" presId="urn:microsoft.com/office/officeart/2005/8/layout/vList3"/>
    <dgm:cxn modelId="{BA21AC88-A4A0-4A78-A021-54B14F4EBE34}" type="presOf" srcId="{FFFA1176-736E-4CBB-88AC-D98B621CECB2}" destId="{68CBDD24-123E-44D9-BB44-90C250FF3713}" srcOrd="0" destOrd="0" presId="urn:microsoft.com/office/officeart/2005/8/layout/vList3"/>
    <dgm:cxn modelId="{D3E03789-3F5D-4133-ADA9-CE9FF27B4C9A}" srcId="{FA9018B0-D9E7-46E5-B8F6-E922FC090CE1}" destId="{C74CAAE2-6ECA-4606-8F3A-FBF4A19E9DC1}" srcOrd="4" destOrd="0" parTransId="{9B1609F3-BF94-4F43-82A9-57ACB57DC742}" sibTransId="{984DD954-533F-44B9-A2B7-8FF8D6BEC4B7}"/>
    <dgm:cxn modelId="{86F46998-3E6B-4CE0-9D78-78C446400734}" srcId="{FA9018B0-D9E7-46E5-B8F6-E922FC090CE1}" destId="{E9167D74-8B68-46A6-8528-DE0FE2EFBD20}" srcOrd="2" destOrd="0" parTransId="{8037D1DB-3129-4CBF-9363-E8115DE17573}" sibTransId="{E05E952A-7EB8-431A-8800-D0C3CF91C4D7}"/>
    <dgm:cxn modelId="{826D429B-2408-4916-A3C7-CE7211C399B5}" type="presOf" srcId="{C74CAAE2-6ECA-4606-8F3A-FBF4A19E9DC1}" destId="{4D0251B9-EDD7-411F-9BD3-E629EAD03EA3}" srcOrd="0" destOrd="0" presId="urn:microsoft.com/office/officeart/2005/8/layout/vList3"/>
    <dgm:cxn modelId="{2C2455A7-9E05-4408-B59A-1CA1A2C310C9}" type="presOf" srcId="{FA9018B0-D9E7-46E5-B8F6-E922FC090CE1}" destId="{6CF9D22C-D3D2-4B02-B51C-36AC33A3255E}" srcOrd="0" destOrd="0" presId="urn:microsoft.com/office/officeart/2005/8/layout/vList3"/>
    <dgm:cxn modelId="{6D29C220-18D4-499D-99F9-A60C64858775}" type="presParOf" srcId="{6CF9D22C-D3D2-4B02-B51C-36AC33A3255E}" destId="{B37C6738-C2E5-46B3-9579-9A7EDED8E833}" srcOrd="0" destOrd="0" presId="urn:microsoft.com/office/officeart/2005/8/layout/vList3"/>
    <dgm:cxn modelId="{CE3B027B-5766-461C-A722-F129C2EBDD0B}" type="presParOf" srcId="{B37C6738-C2E5-46B3-9579-9A7EDED8E833}" destId="{9053980E-5CE1-4026-8380-208EF9DDD96A}" srcOrd="0" destOrd="0" presId="urn:microsoft.com/office/officeart/2005/8/layout/vList3"/>
    <dgm:cxn modelId="{F39039AA-2D0A-45C0-AFDC-AD34267B2E99}" type="presParOf" srcId="{B37C6738-C2E5-46B3-9579-9A7EDED8E833}" destId="{C0FC27D0-BAA1-495C-BA20-B463E2AC6192}" srcOrd="1" destOrd="0" presId="urn:microsoft.com/office/officeart/2005/8/layout/vList3"/>
    <dgm:cxn modelId="{6CC3A945-474B-45F5-9F12-BACC0FFDB6E8}" type="presParOf" srcId="{6CF9D22C-D3D2-4B02-B51C-36AC33A3255E}" destId="{76C2C4EC-43B5-47C8-B8A9-44F811A9CBE0}" srcOrd="1" destOrd="0" presId="urn:microsoft.com/office/officeart/2005/8/layout/vList3"/>
    <dgm:cxn modelId="{C39125AE-DAAE-42B4-814B-17056ABF8540}" type="presParOf" srcId="{6CF9D22C-D3D2-4B02-B51C-36AC33A3255E}" destId="{50847B08-F919-4C7F-AC89-BC021A219D2F}" srcOrd="2" destOrd="0" presId="urn:microsoft.com/office/officeart/2005/8/layout/vList3"/>
    <dgm:cxn modelId="{808B486A-660D-4283-8E24-90A1885A03AE}" type="presParOf" srcId="{50847B08-F919-4C7F-AC89-BC021A219D2F}" destId="{0A244DD7-8EA5-47E6-975C-D2A42AF22D16}" srcOrd="0" destOrd="0" presId="urn:microsoft.com/office/officeart/2005/8/layout/vList3"/>
    <dgm:cxn modelId="{57C08021-96CE-429B-84F0-2E6963C6A861}" type="presParOf" srcId="{50847B08-F919-4C7F-AC89-BC021A219D2F}" destId="{1B4C46F6-EE72-4896-A0CF-958ACA207BE9}" srcOrd="1" destOrd="0" presId="urn:microsoft.com/office/officeart/2005/8/layout/vList3"/>
    <dgm:cxn modelId="{4B33DFE1-C646-4B3E-A691-8CCFADDF2B4E}" type="presParOf" srcId="{6CF9D22C-D3D2-4B02-B51C-36AC33A3255E}" destId="{D6A2DF55-81E2-4CEE-B3AF-B313C37F9EC3}" srcOrd="3" destOrd="0" presId="urn:microsoft.com/office/officeart/2005/8/layout/vList3"/>
    <dgm:cxn modelId="{179F8238-5E60-4278-A21F-691ADF6D8712}" type="presParOf" srcId="{6CF9D22C-D3D2-4B02-B51C-36AC33A3255E}" destId="{E922A009-B446-4842-9059-0A39E704B6DD}" srcOrd="4" destOrd="0" presId="urn:microsoft.com/office/officeart/2005/8/layout/vList3"/>
    <dgm:cxn modelId="{E20AEF45-82D1-4026-88B7-10A7DD6AF939}" type="presParOf" srcId="{E922A009-B446-4842-9059-0A39E704B6DD}" destId="{3E98AD90-3F77-4389-9070-D5527A10DCEB}" srcOrd="0" destOrd="0" presId="urn:microsoft.com/office/officeart/2005/8/layout/vList3"/>
    <dgm:cxn modelId="{DEB1F6EF-8A6E-4424-8D5B-146397A00FB7}" type="presParOf" srcId="{E922A009-B446-4842-9059-0A39E704B6DD}" destId="{54B702CC-E3B5-4464-BAAA-4D7A70026D4F}" srcOrd="1" destOrd="0" presId="urn:microsoft.com/office/officeart/2005/8/layout/vList3"/>
    <dgm:cxn modelId="{DFD57F75-B90C-4A94-A338-5D79B0F82B0C}" type="presParOf" srcId="{6CF9D22C-D3D2-4B02-B51C-36AC33A3255E}" destId="{E35286C5-404F-490A-A064-2C5FA83D25F3}" srcOrd="5" destOrd="0" presId="urn:microsoft.com/office/officeart/2005/8/layout/vList3"/>
    <dgm:cxn modelId="{A4168350-2E3C-4E74-95AD-7FC1CFD7AB99}" type="presParOf" srcId="{6CF9D22C-D3D2-4B02-B51C-36AC33A3255E}" destId="{086C94B5-B7F3-4C7F-B7B3-DA0FCE69DAB8}" srcOrd="6" destOrd="0" presId="urn:microsoft.com/office/officeart/2005/8/layout/vList3"/>
    <dgm:cxn modelId="{7AAD0F97-06BB-4007-A761-51F515FAB554}" type="presParOf" srcId="{086C94B5-B7F3-4C7F-B7B3-DA0FCE69DAB8}" destId="{B309FF40-9561-4D8D-9DC9-A58D1E67EFF4}" srcOrd="0" destOrd="0" presId="urn:microsoft.com/office/officeart/2005/8/layout/vList3"/>
    <dgm:cxn modelId="{6AA6FD42-CA36-4E1C-A281-95B77152EDF2}" type="presParOf" srcId="{086C94B5-B7F3-4C7F-B7B3-DA0FCE69DAB8}" destId="{68CBDD24-123E-44D9-BB44-90C250FF3713}" srcOrd="1" destOrd="0" presId="urn:microsoft.com/office/officeart/2005/8/layout/vList3"/>
    <dgm:cxn modelId="{76241D21-260F-4814-B63A-0F4FD2E1F638}" type="presParOf" srcId="{6CF9D22C-D3D2-4B02-B51C-36AC33A3255E}" destId="{CE95804E-C727-4209-BFFA-38A1D9D4218E}" srcOrd="7" destOrd="0" presId="urn:microsoft.com/office/officeart/2005/8/layout/vList3"/>
    <dgm:cxn modelId="{17179A7B-DCD9-4DDB-8806-FDA086A4D236}" type="presParOf" srcId="{6CF9D22C-D3D2-4B02-B51C-36AC33A3255E}" destId="{59D48F6D-B6D4-4326-A33B-5E2AE295BB8A}" srcOrd="8" destOrd="0" presId="urn:microsoft.com/office/officeart/2005/8/layout/vList3"/>
    <dgm:cxn modelId="{EFE8761B-D04F-45EB-B8CA-526F244AF804}" type="presParOf" srcId="{59D48F6D-B6D4-4326-A33B-5E2AE295BB8A}" destId="{AFE2F8A4-0C47-4E40-A948-0FC88BB2616B}" srcOrd="0" destOrd="0" presId="urn:microsoft.com/office/officeart/2005/8/layout/vList3"/>
    <dgm:cxn modelId="{B0A3E7AE-3586-48BF-8135-2C17570B71E0}" type="presParOf" srcId="{59D48F6D-B6D4-4326-A33B-5E2AE295BB8A}" destId="{4D0251B9-EDD7-411F-9BD3-E629EAD03EA3}" srcOrd="1" destOrd="0" presId="urn:microsoft.com/office/officeart/2005/8/layout/vLis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018B0-D9E7-46E5-B8F6-E922FC090CE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955D7ED0-1348-4D3B-B5F1-BCE774511D09}">
      <dgm:prSet custT="1"/>
      <dgm:spPr>
        <a:xfrm rot="10800000">
          <a:off x="2056009" y="1011"/>
          <a:ext cx="7207216" cy="962632"/>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gm:spPr>
      <dgm:t>
        <a:bodyPr/>
        <a:lstStyle/>
        <a:p>
          <a:pPr>
            <a:buNone/>
          </a:pPr>
          <a:r>
            <a:rPr lang="en-GB" sz="1300" b="0" i="0" baseline="0">
              <a:solidFill>
                <a:srgbClr val="FFFFFF"/>
              </a:solidFill>
              <a:latin typeface="+mj-lt"/>
              <a:ea typeface="+mn-ea"/>
              <a:cs typeface="+mn-cs"/>
            </a:rPr>
            <a:t>Staff are fiercely proud of delivering </a:t>
          </a:r>
          <a:r>
            <a:rPr lang="en-GB" sz="1300" b="1" i="0" baseline="0">
              <a:solidFill>
                <a:srgbClr val="FFFFFF"/>
              </a:solidFill>
              <a:latin typeface="+mj-lt"/>
              <a:ea typeface="+mn-ea"/>
              <a:cs typeface="+mn-cs"/>
            </a:rPr>
            <a:t>high-quality patient care </a:t>
          </a:r>
          <a:r>
            <a:rPr lang="en-GB" sz="1300" b="0" i="0" baseline="0">
              <a:solidFill>
                <a:srgbClr val="FFFFFF"/>
              </a:solidFill>
              <a:latin typeface="+mj-lt"/>
              <a:ea typeface="+mn-ea"/>
              <a:cs typeface="+mn-cs"/>
            </a:rPr>
            <a:t>and improving patient’s lives, however they face overlapping challenges.</a:t>
          </a:r>
          <a:endParaRPr lang="en-GB" sz="1300" b="0">
            <a:solidFill>
              <a:srgbClr val="FFFFFF"/>
            </a:solidFill>
            <a:latin typeface="+mj-lt"/>
            <a:ea typeface="+mn-ea"/>
            <a:cs typeface="+mn-cs"/>
          </a:endParaRPr>
        </a:p>
      </dgm:t>
    </dgm:pt>
    <dgm:pt modelId="{05BD1E60-C533-4174-9D4E-2200DA0A0C59}" type="parTrans" cxnId="{F812A03B-CC63-41D0-B530-2139952D8F33}">
      <dgm:prSet/>
      <dgm:spPr/>
      <dgm:t>
        <a:bodyPr/>
        <a:lstStyle/>
        <a:p>
          <a:endParaRPr lang="en-GB" sz="1300">
            <a:latin typeface="+mj-lt"/>
          </a:endParaRPr>
        </a:p>
      </dgm:t>
    </dgm:pt>
    <dgm:pt modelId="{ABA40F5E-7D7D-4550-8F26-871C0ECB14C7}" type="sibTrans" cxnId="{F812A03B-CC63-41D0-B530-2139952D8F33}">
      <dgm:prSet/>
      <dgm:spPr/>
      <dgm:t>
        <a:bodyPr/>
        <a:lstStyle/>
        <a:p>
          <a:endParaRPr lang="en-GB" sz="1300">
            <a:latin typeface="+mj-lt"/>
          </a:endParaRPr>
        </a:p>
      </dgm:t>
    </dgm:pt>
    <dgm:pt modelId="{25FA2068-37AA-4242-869E-652E55C8729D}">
      <dgm:prSet custT="1"/>
      <dgm:spPr>
        <a:xfrm rot="10800000">
          <a:off x="2056009" y="1250996"/>
          <a:ext cx="7207216" cy="962632"/>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gm:spPr>
      <dgm:t>
        <a:bodyPr/>
        <a:lstStyle/>
        <a:p>
          <a:pPr>
            <a:buNone/>
          </a:pPr>
          <a:r>
            <a:rPr lang="en-GB" sz="1300" b="0" i="0" baseline="0">
              <a:solidFill>
                <a:srgbClr val="FFFFFF"/>
              </a:solidFill>
              <a:latin typeface="+mj-lt"/>
              <a:ea typeface="+mn-ea"/>
              <a:cs typeface="+mn-cs"/>
            </a:rPr>
            <a:t>The hospital to community shift </a:t>
          </a:r>
          <a:r>
            <a:rPr lang="en-GB" sz="1300" b="1" i="0" baseline="0">
              <a:solidFill>
                <a:srgbClr val="FFFFFF"/>
              </a:solidFill>
              <a:latin typeface="+mj-lt"/>
              <a:ea typeface="+mn-ea"/>
              <a:cs typeface="+mn-cs"/>
            </a:rPr>
            <a:t>would improve population health and quality of care </a:t>
          </a:r>
          <a:r>
            <a:rPr lang="en-GB" sz="1300" b="0" i="0" baseline="0">
              <a:solidFill>
                <a:srgbClr val="FFFFFF"/>
              </a:solidFill>
              <a:latin typeface="+mj-lt"/>
              <a:ea typeface="+mn-ea"/>
              <a:cs typeface="+mn-cs"/>
            </a:rPr>
            <a:t>but requires sustainable funding.</a:t>
          </a:r>
          <a:endParaRPr lang="en-GB" sz="1300">
            <a:solidFill>
              <a:srgbClr val="FFFFFF"/>
            </a:solidFill>
            <a:latin typeface="+mj-lt"/>
            <a:ea typeface="+mn-ea"/>
            <a:cs typeface="+mn-cs"/>
          </a:endParaRPr>
        </a:p>
      </dgm:t>
    </dgm:pt>
    <dgm:pt modelId="{ADD901F7-F7B2-4E59-9956-B6D6113A40A1}" type="parTrans" cxnId="{74B15904-8D55-436C-A050-0310E96EED50}">
      <dgm:prSet/>
      <dgm:spPr/>
      <dgm:t>
        <a:bodyPr/>
        <a:lstStyle/>
        <a:p>
          <a:endParaRPr lang="en-GB" sz="1300">
            <a:latin typeface="+mj-lt"/>
          </a:endParaRPr>
        </a:p>
      </dgm:t>
    </dgm:pt>
    <dgm:pt modelId="{1EF46E46-E360-4369-A16A-69B494CD9638}" type="sibTrans" cxnId="{74B15904-8D55-436C-A050-0310E96EED50}">
      <dgm:prSet/>
      <dgm:spPr/>
      <dgm:t>
        <a:bodyPr/>
        <a:lstStyle/>
        <a:p>
          <a:endParaRPr lang="en-GB" sz="1300">
            <a:latin typeface="+mj-lt"/>
          </a:endParaRPr>
        </a:p>
      </dgm:t>
    </dgm:pt>
    <dgm:pt modelId="{E9167D74-8B68-46A6-8528-DE0FE2EFBD20}">
      <dgm:prSet custT="1"/>
      <dgm:spPr>
        <a:xfrm rot="10800000">
          <a:off x="2056009" y="2500982"/>
          <a:ext cx="7207216" cy="962632"/>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gm:spPr>
      <dgm:t>
        <a:bodyPr/>
        <a:lstStyle/>
        <a:p>
          <a:pPr>
            <a:buNone/>
          </a:pPr>
          <a:r>
            <a:rPr lang="en-GB" sz="1300" b="1">
              <a:solidFill>
                <a:srgbClr val="FFFFFF"/>
              </a:solidFill>
              <a:latin typeface="+mj-lt"/>
              <a:ea typeface="+mn-ea"/>
              <a:cs typeface="+mn-cs"/>
            </a:rPr>
            <a:t>Technology must prioritise getting the basics right </a:t>
          </a:r>
          <a:r>
            <a:rPr lang="en-GB" sz="1300">
              <a:solidFill>
                <a:srgbClr val="FFFFFF"/>
              </a:solidFill>
              <a:latin typeface="+mj-lt"/>
              <a:ea typeface="+mn-ea"/>
              <a:cs typeface="+mn-cs"/>
            </a:rPr>
            <a:t>before investing in new tech innovations. Shared digital health records and consistent infrastructure are crucial.</a:t>
          </a:r>
        </a:p>
      </dgm:t>
    </dgm:pt>
    <dgm:pt modelId="{8037D1DB-3129-4CBF-9363-E8115DE17573}" type="parTrans" cxnId="{86F46998-3E6B-4CE0-9D78-78C446400734}">
      <dgm:prSet/>
      <dgm:spPr/>
      <dgm:t>
        <a:bodyPr/>
        <a:lstStyle/>
        <a:p>
          <a:endParaRPr lang="en-GB" sz="1300">
            <a:latin typeface="+mj-lt"/>
          </a:endParaRPr>
        </a:p>
      </dgm:t>
    </dgm:pt>
    <dgm:pt modelId="{E05E952A-7EB8-431A-8800-D0C3CF91C4D7}" type="sibTrans" cxnId="{86F46998-3E6B-4CE0-9D78-78C446400734}">
      <dgm:prSet/>
      <dgm:spPr/>
      <dgm:t>
        <a:bodyPr/>
        <a:lstStyle/>
        <a:p>
          <a:endParaRPr lang="en-GB" sz="1300">
            <a:latin typeface="+mj-lt"/>
          </a:endParaRPr>
        </a:p>
      </dgm:t>
    </dgm:pt>
    <dgm:pt modelId="{FFFA1176-736E-4CBB-88AC-D98B621CECB2}">
      <dgm:prSet custT="1"/>
      <dgm:spPr>
        <a:xfrm rot="10800000">
          <a:off x="2056009" y="3750968"/>
          <a:ext cx="7207216" cy="962632"/>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gm:spPr>
      <dgm:t>
        <a:bodyPr/>
        <a:lstStyle/>
        <a:p>
          <a:pPr>
            <a:buNone/>
          </a:pPr>
          <a:r>
            <a:rPr lang="en-GB" sz="1300" b="0" i="0" baseline="0">
              <a:solidFill>
                <a:srgbClr val="FFFFFF"/>
              </a:solidFill>
              <a:latin typeface="+mj-lt"/>
              <a:ea typeface="+mn-ea"/>
              <a:cs typeface="+mn-cs"/>
            </a:rPr>
            <a:t>Staff strongly support prevention, with </a:t>
          </a:r>
          <a:r>
            <a:rPr lang="en-GB" sz="1300" b="1" i="0" baseline="0">
              <a:solidFill>
                <a:srgbClr val="FFFFFF"/>
              </a:solidFill>
              <a:latin typeface="+mj-lt"/>
              <a:ea typeface="+mn-ea"/>
              <a:cs typeface="+mn-cs"/>
            </a:rPr>
            <a:t>clear emphasis on early intervention and education from a young age. </a:t>
          </a:r>
          <a:r>
            <a:rPr lang="en-GB" sz="1300" b="0" i="0" baseline="0">
              <a:solidFill>
                <a:srgbClr val="FFFFFF"/>
              </a:solidFill>
              <a:latin typeface="+mj-lt"/>
              <a:ea typeface="+mn-ea"/>
              <a:cs typeface="+mn-cs"/>
            </a:rPr>
            <a:t>Staff recognise that prevention aspects can sit outside of the NHS.</a:t>
          </a:r>
          <a:endParaRPr lang="en-GB" sz="1300">
            <a:solidFill>
              <a:srgbClr val="FFFFFF"/>
            </a:solidFill>
            <a:latin typeface="+mj-lt"/>
            <a:ea typeface="+mn-ea"/>
            <a:cs typeface="+mn-cs"/>
          </a:endParaRPr>
        </a:p>
      </dgm:t>
    </dgm:pt>
    <dgm:pt modelId="{5B4CD0C3-4410-4490-AE7F-ADCFA31DD1A2}" type="parTrans" cxnId="{C9D6CA0E-CFBA-430B-91C8-7CBE64D3903E}">
      <dgm:prSet/>
      <dgm:spPr/>
      <dgm:t>
        <a:bodyPr/>
        <a:lstStyle/>
        <a:p>
          <a:endParaRPr lang="en-GB" sz="1300">
            <a:latin typeface="+mj-lt"/>
          </a:endParaRPr>
        </a:p>
      </dgm:t>
    </dgm:pt>
    <dgm:pt modelId="{30D3AE93-FE9E-4D25-A63B-D35DE0EB5819}" type="sibTrans" cxnId="{C9D6CA0E-CFBA-430B-91C8-7CBE64D3903E}">
      <dgm:prSet/>
      <dgm:spPr/>
      <dgm:t>
        <a:bodyPr/>
        <a:lstStyle/>
        <a:p>
          <a:endParaRPr lang="en-GB" sz="1300">
            <a:latin typeface="+mj-lt"/>
          </a:endParaRPr>
        </a:p>
      </dgm:t>
    </dgm:pt>
    <dgm:pt modelId="{B0E6DA1B-561E-42B7-87D9-AD8427F07D72}">
      <dgm:prSet custT="1"/>
      <dgm:spPr>
        <a:xfrm rot="10800000">
          <a:off x="2056009" y="1011"/>
          <a:ext cx="7207216" cy="962632"/>
        </a:xfrm>
        <a:solidFill>
          <a:schemeClr val="accent1"/>
        </a:solidFill>
        <a:ln w="12700" cap="flat" cmpd="sng" algn="ctr">
          <a:solidFill>
            <a:srgbClr val="FFFFFF">
              <a:hueOff val="0"/>
              <a:satOff val="0"/>
              <a:lumOff val="0"/>
              <a:alphaOff val="0"/>
            </a:srgbClr>
          </a:solidFill>
          <a:prstDash val="solid"/>
          <a:miter lim="800000"/>
        </a:ln>
        <a:effectLst/>
      </dgm:spPr>
      <dgm:t>
        <a:bodyPr/>
        <a:lstStyle/>
        <a:p>
          <a:r>
            <a:rPr lang="en-GB" sz="1300" b="1">
              <a:solidFill>
                <a:schemeClr val="bg1"/>
              </a:solidFill>
            </a:rPr>
            <a:t>Staff shortages, technology infrastructure issues, and funding limitations </a:t>
          </a:r>
          <a:r>
            <a:rPr lang="en-GB" sz="1300" b="0">
              <a:solidFill>
                <a:schemeClr val="bg1"/>
              </a:solidFill>
            </a:rPr>
            <a:t>all</a:t>
          </a:r>
          <a:r>
            <a:rPr lang="en-GB" sz="1300" b="1">
              <a:solidFill>
                <a:schemeClr val="bg1"/>
              </a:solidFill>
            </a:rPr>
            <a:t> </a:t>
          </a:r>
          <a:r>
            <a:rPr lang="en-GB" sz="1300" b="0">
              <a:solidFill>
                <a:schemeClr val="bg1"/>
              </a:solidFill>
            </a:rPr>
            <a:t>significantly</a:t>
          </a:r>
          <a:r>
            <a:rPr lang="en-GB" sz="1300" b="1">
              <a:solidFill>
                <a:schemeClr val="bg1"/>
              </a:solidFill>
            </a:rPr>
            <a:t> </a:t>
          </a:r>
          <a:r>
            <a:rPr lang="en-GB" sz="1300">
              <a:solidFill>
                <a:schemeClr val="bg1"/>
              </a:solidFill>
            </a:rPr>
            <a:t>impact workload. </a:t>
          </a:r>
          <a:endParaRPr lang="en-GB" sz="1300" b="0">
            <a:solidFill>
              <a:schemeClr val="bg1"/>
            </a:solidFill>
            <a:latin typeface="+mj-lt"/>
            <a:ea typeface="+mn-ea"/>
            <a:cs typeface="+mn-cs"/>
          </a:endParaRPr>
        </a:p>
      </dgm:t>
    </dgm:pt>
    <dgm:pt modelId="{1FF6D3AE-C988-4B7F-8737-D0AF34F041FF}" type="parTrans" cxnId="{9EC283D6-AD18-470A-B860-C2BB720B9AD7}">
      <dgm:prSet/>
      <dgm:spPr/>
      <dgm:t>
        <a:bodyPr/>
        <a:lstStyle/>
        <a:p>
          <a:endParaRPr lang="en-GB"/>
        </a:p>
      </dgm:t>
    </dgm:pt>
    <dgm:pt modelId="{D9E872F5-BE0D-4318-BFA5-E5B45C681D5E}" type="sibTrans" cxnId="{9EC283D6-AD18-470A-B860-C2BB720B9AD7}">
      <dgm:prSet/>
      <dgm:spPr/>
      <dgm:t>
        <a:bodyPr/>
        <a:lstStyle/>
        <a:p>
          <a:endParaRPr lang="en-GB"/>
        </a:p>
      </dgm:t>
    </dgm:pt>
    <dgm:pt modelId="{6CF9D22C-D3D2-4B02-B51C-36AC33A3255E}" type="pres">
      <dgm:prSet presAssocID="{FA9018B0-D9E7-46E5-B8F6-E922FC090CE1}" presName="linearFlow" presStyleCnt="0">
        <dgm:presLayoutVars>
          <dgm:dir/>
          <dgm:resizeHandles val="exact"/>
        </dgm:presLayoutVars>
      </dgm:prSet>
      <dgm:spPr/>
    </dgm:pt>
    <dgm:pt modelId="{B37C6738-C2E5-46B3-9579-9A7EDED8E833}" type="pres">
      <dgm:prSet presAssocID="{955D7ED0-1348-4D3B-B5F1-BCE774511D09}" presName="composite" presStyleCnt="0"/>
      <dgm:spPr/>
    </dgm:pt>
    <dgm:pt modelId="{9053980E-5CE1-4026-8380-208EF9DDD96A}" type="pres">
      <dgm:prSet presAssocID="{955D7ED0-1348-4D3B-B5F1-BCE774511D09}" presName="imgShp" presStyleLbl="fgImgPlace1" presStyleIdx="0" presStyleCnt="5"/>
      <dgm:spPr>
        <a:xfrm>
          <a:off x="1574693" y="1011"/>
          <a:ext cx="962632" cy="96263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Ambulance with solid fill"/>
        </a:ext>
      </dgm:extLst>
    </dgm:pt>
    <dgm:pt modelId="{C0FC27D0-BAA1-495C-BA20-B463E2AC6192}" type="pres">
      <dgm:prSet presAssocID="{955D7ED0-1348-4D3B-B5F1-BCE774511D09}" presName="txShp" presStyleLbl="node1" presStyleIdx="0" presStyleCnt="5">
        <dgm:presLayoutVars>
          <dgm:bulletEnabled val="1"/>
        </dgm:presLayoutVars>
      </dgm:prSet>
      <dgm:spPr/>
    </dgm:pt>
    <dgm:pt modelId="{76C2C4EC-43B5-47C8-B8A9-44F811A9CBE0}" type="pres">
      <dgm:prSet presAssocID="{ABA40F5E-7D7D-4550-8F26-871C0ECB14C7}" presName="spacing" presStyleCnt="0"/>
      <dgm:spPr/>
    </dgm:pt>
    <dgm:pt modelId="{D97F15F6-5A67-4A0F-90D6-BDE4055174F3}" type="pres">
      <dgm:prSet presAssocID="{B0E6DA1B-561E-42B7-87D9-AD8427F07D72}" presName="composite" presStyleCnt="0"/>
      <dgm:spPr/>
    </dgm:pt>
    <dgm:pt modelId="{AD9781A4-16A0-4A50-92A0-1FFBE93EFE63}" type="pres">
      <dgm:prSet presAssocID="{B0E6DA1B-561E-42B7-87D9-AD8427F07D72}"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chemeClr val="bg1"/>
          </a:solidFill>
        </a:ln>
      </dgm:spPr>
      <dgm:extLst>
        <a:ext uri="{E40237B7-FDA0-4F09-8148-C483321AD2D9}">
          <dgm14:cNvPr xmlns:dgm14="http://schemas.microsoft.com/office/drawing/2010/diagram" id="0" name="" descr="Group of people with solid fill"/>
        </a:ext>
      </dgm:extLst>
    </dgm:pt>
    <dgm:pt modelId="{8E1D1E0B-5719-492B-9519-B93D1DDC18DD}" type="pres">
      <dgm:prSet presAssocID="{B0E6DA1B-561E-42B7-87D9-AD8427F07D72}" presName="txShp" presStyleLbl="node1" presStyleIdx="1" presStyleCnt="5">
        <dgm:presLayoutVars>
          <dgm:bulletEnabled val="1"/>
        </dgm:presLayoutVars>
      </dgm:prSet>
      <dgm:spPr>
        <a:prstGeom prst="homePlate">
          <a:avLst/>
        </a:prstGeom>
      </dgm:spPr>
    </dgm:pt>
    <dgm:pt modelId="{0FDFB1CB-1E64-4C50-B171-5C62B48BDE86}" type="pres">
      <dgm:prSet presAssocID="{D9E872F5-BE0D-4318-BFA5-E5B45C681D5E}" presName="spacing" presStyleCnt="0"/>
      <dgm:spPr/>
    </dgm:pt>
    <dgm:pt modelId="{50847B08-F919-4C7F-AC89-BC021A219D2F}" type="pres">
      <dgm:prSet presAssocID="{25FA2068-37AA-4242-869E-652E55C8729D}" presName="composite" presStyleCnt="0"/>
      <dgm:spPr/>
    </dgm:pt>
    <dgm:pt modelId="{0A244DD7-8EA5-47E6-975C-D2A42AF22D16}" type="pres">
      <dgm:prSet presAssocID="{25FA2068-37AA-4242-869E-652E55C8729D}" presName="imgShp" presStyleLbl="fgImgPlace1" presStyleIdx="2" presStyleCnt="5"/>
      <dgm:spPr>
        <a:xfrm>
          <a:off x="1574693" y="1250996"/>
          <a:ext cx="962632" cy="96263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Neighborhood with solid fill"/>
        </a:ext>
      </dgm:extLst>
    </dgm:pt>
    <dgm:pt modelId="{1B4C46F6-EE72-4896-A0CF-958ACA207BE9}" type="pres">
      <dgm:prSet presAssocID="{25FA2068-37AA-4242-869E-652E55C8729D}" presName="txShp" presStyleLbl="node1" presStyleIdx="2" presStyleCnt="5">
        <dgm:presLayoutVars>
          <dgm:bulletEnabled val="1"/>
        </dgm:presLayoutVars>
      </dgm:prSet>
      <dgm:spPr/>
    </dgm:pt>
    <dgm:pt modelId="{D6A2DF55-81E2-4CEE-B3AF-B313C37F9EC3}" type="pres">
      <dgm:prSet presAssocID="{1EF46E46-E360-4369-A16A-69B494CD9638}" presName="spacing" presStyleCnt="0"/>
      <dgm:spPr/>
    </dgm:pt>
    <dgm:pt modelId="{E922A009-B446-4842-9059-0A39E704B6DD}" type="pres">
      <dgm:prSet presAssocID="{E9167D74-8B68-46A6-8528-DE0FE2EFBD20}" presName="composite" presStyleCnt="0"/>
      <dgm:spPr/>
    </dgm:pt>
    <dgm:pt modelId="{3E98AD90-3F77-4389-9070-D5527A10DCEB}" type="pres">
      <dgm:prSet presAssocID="{E9167D74-8B68-46A6-8528-DE0FE2EFBD20}" presName="imgShp" presStyleLbl="fgImgPlace1" presStyleIdx="3" presStyleCnt="5"/>
      <dgm:spPr>
        <a:xfrm>
          <a:off x="1574693" y="2500982"/>
          <a:ext cx="962632" cy="96263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Plug with solid fill"/>
        </a:ext>
      </dgm:extLst>
    </dgm:pt>
    <dgm:pt modelId="{54B702CC-E3B5-4464-BAAA-4D7A70026D4F}" type="pres">
      <dgm:prSet presAssocID="{E9167D74-8B68-46A6-8528-DE0FE2EFBD20}" presName="txShp" presStyleLbl="node1" presStyleIdx="3" presStyleCnt="5">
        <dgm:presLayoutVars>
          <dgm:bulletEnabled val="1"/>
        </dgm:presLayoutVars>
      </dgm:prSet>
      <dgm:spPr/>
    </dgm:pt>
    <dgm:pt modelId="{E35286C5-404F-490A-A064-2C5FA83D25F3}" type="pres">
      <dgm:prSet presAssocID="{E05E952A-7EB8-431A-8800-D0C3CF91C4D7}" presName="spacing" presStyleCnt="0"/>
      <dgm:spPr/>
    </dgm:pt>
    <dgm:pt modelId="{086C94B5-B7F3-4C7F-B7B3-DA0FCE69DAB8}" type="pres">
      <dgm:prSet presAssocID="{FFFA1176-736E-4CBB-88AC-D98B621CECB2}" presName="composite" presStyleCnt="0"/>
      <dgm:spPr/>
    </dgm:pt>
    <dgm:pt modelId="{B309FF40-9561-4D8D-9DC9-A58D1E67EFF4}" type="pres">
      <dgm:prSet presAssocID="{FFFA1176-736E-4CBB-88AC-D98B621CECB2}" presName="imgShp" presStyleLbl="fgImgPlace1" presStyleIdx="4" presStyleCnt="5"/>
      <dgm:spPr>
        <a:xfrm>
          <a:off x="1574693" y="3750968"/>
          <a:ext cx="962632" cy="962632"/>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Stop with solid fill"/>
        </a:ext>
      </dgm:extLst>
    </dgm:pt>
    <dgm:pt modelId="{68CBDD24-123E-44D9-BB44-90C250FF3713}" type="pres">
      <dgm:prSet presAssocID="{FFFA1176-736E-4CBB-88AC-D98B621CECB2}" presName="txShp" presStyleLbl="node1" presStyleIdx="4" presStyleCnt="5">
        <dgm:presLayoutVars>
          <dgm:bulletEnabled val="1"/>
        </dgm:presLayoutVars>
      </dgm:prSet>
      <dgm:spPr/>
    </dgm:pt>
  </dgm:ptLst>
  <dgm:cxnLst>
    <dgm:cxn modelId="{74B15904-8D55-436C-A050-0310E96EED50}" srcId="{FA9018B0-D9E7-46E5-B8F6-E922FC090CE1}" destId="{25FA2068-37AA-4242-869E-652E55C8729D}" srcOrd="2" destOrd="0" parTransId="{ADD901F7-F7B2-4E59-9956-B6D6113A40A1}" sibTransId="{1EF46E46-E360-4369-A16A-69B494CD9638}"/>
    <dgm:cxn modelId="{C9D6CA0E-CFBA-430B-91C8-7CBE64D3903E}" srcId="{FA9018B0-D9E7-46E5-B8F6-E922FC090CE1}" destId="{FFFA1176-736E-4CBB-88AC-D98B621CECB2}" srcOrd="4" destOrd="0" parTransId="{5B4CD0C3-4410-4490-AE7F-ADCFA31DD1A2}" sibTransId="{30D3AE93-FE9E-4D25-A63B-D35DE0EB5819}"/>
    <dgm:cxn modelId="{33E5FC0F-ABC3-4CB7-AA5E-1D3BDFF0E822}" type="presOf" srcId="{E9167D74-8B68-46A6-8528-DE0FE2EFBD20}" destId="{54B702CC-E3B5-4464-BAAA-4D7A70026D4F}" srcOrd="0" destOrd="0" presId="urn:microsoft.com/office/officeart/2005/8/layout/vList3"/>
    <dgm:cxn modelId="{F812A03B-CC63-41D0-B530-2139952D8F33}" srcId="{FA9018B0-D9E7-46E5-B8F6-E922FC090CE1}" destId="{955D7ED0-1348-4D3B-B5F1-BCE774511D09}" srcOrd="0" destOrd="0" parTransId="{05BD1E60-C533-4174-9D4E-2200DA0A0C59}" sibTransId="{ABA40F5E-7D7D-4550-8F26-871C0ECB14C7}"/>
    <dgm:cxn modelId="{BB037647-DE75-4A8C-B3F1-038AC1DF819D}" type="presOf" srcId="{25FA2068-37AA-4242-869E-652E55C8729D}" destId="{1B4C46F6-EE72-4896-A0CF-958ACA207BE9}" srcOrd="0" destOrd="0" presId="urn:microsoft.com/office/officeart/2005/8/layout/vList3"/>
    <dgm:cxn modelId="{DB31BF70-6CF3-4A0D-A1F3-CF4DA0697A11}" type="presOf" srcId="{955D7ED0-1348-4D3B-B5F1-BCE774511D09}" destId="{C0FC27D0-BAA1-495C-BA20-B463E2AC6192}" srcOrd="0" destOrd="0" presId="urn:microsoft.com/office/officeart/2005/8/layout/vList3"/>
    <dgm:cxn modelId="{C776B37A-684C-4645-9A90-621884C3226F}" type="presOf" srcId="{B0E6DA1B-561E-42B7-87D9-AD8427F07D72}" destId="{8E1D1E0B-5719-492B-9519-B93D1DDC18DD}" srcOrd="0" destOrd="0" presId="urn:microsoft.com/office/officeart/2005/8/layout/vList3"/>
    <dgm:cxn modelId="{BA21AC88-A4A0-4A78-A021-54B14F4EBE34}" type="presOf" srcId="{FFFA1176-736E-4CBB-88AC-D98B621CECB2}" destId="{68CBDD24-123E-44D9-BB44-90C250FF3713}" srcOrd="0" destOrd="0" presId="urn:microsoft.com/office/officeart/2005/8/layout/vList3"/>
    <dgm:cxn modelId="{86F46998-3E6B-4CE0-9D78-78C446400734}" srcId="{FA9018B0-D9E7-46E5-B8F6-E922FC090CE1}" destId="{E9167D74-8B68-46A6-8528-DE0FE2EFBD20}" srcOrd="3" destOrd="0" parTransId="{8037D1DB-3129-4CBF-9363-E8115DE17573}" sibTransId="{E05E952A-7EB8-431A-8800-D0C3CF91C4D7}"/>
    <dgm:cxn modelId="{2C2455A7-9E05-4408-B59A-1CA1A2C310C9}" type="presOf" srcId="{FA9018B0-D9E7-46E5-B8F6-E922FC090CE1}" destId="{6CF9D22C-D3D2-4B02-B51C-36AC33A3255E}" srcOrd="0" destOrd="0" presId="urn:microsoft.com/office/officeart/2005/8/layout/vList3"/>
    <dgm:cxn modelId="{9EC283D6-AD18-470A-B860-C2BB720B9AD7}" srcId="{FA9018B0-D9E7-46E5-B8F6-E922FC090CE1}" destId="{B0E6DA1B-561E-42B7-87D9-AD8427F07D72}" srcOrd="1" destOrd="0" parTransId="{1FF6D3AE-C988-4B7F-8737-D0AF34F041FF}" sibTransId="{D9E872F5-BE0D-4318-BFA5-E5B45C681D5E}"/>
    <dgm:cxn modelId="{6D29C220-18D4-499D-99F9-A60C64858775}" type="presParOf" srcId="{6CF9D22C-D3D2-4B02-B51C-36AC33A3255E}" destId="{B37C6738-C2E5-46B3-9579-9A7EDED8E833}" srcOrd="0" destOrd="0" presId="urn:microsoft.com/office/officeart/2005/8/layout/vList3"/>
    <dgm:cxn modelId="{CE3B027B-5766-461C-A722-F129C2EBDD0B}" type="presParOf" srcId="{B37C6738-C2E5-46B3-9579-9A7EDED8E833}" destId="{9053980E-5CE1-4026-8380-208EF9DDD96A}" srcOrd="0" destOrd="0" presId="urn:microsoft.com/office/officeart/2005/8/layout/vList3"/>
    <dgm:cxn modelId="{F39039AA-2D0A-45C0-AFDC-AD34267B2E99}" type="presParOf" srcId="{B37C6738-C2E5-46B3-9579-9A7EDED8E833}" destId="{C0FC27D0-BAA1-495C-BA20-B463E2AC6192}" srcOrd="1" destOrd="0" presId="urn:microsoft.com/office/officeart/2005/8/layout/vList3"/>
    <dgm:cxn modelId="{6CC3A945-474B-45F5-9F12-BACC0FFDB6E8}" type="presParOf" srcId="{6CF9D22C-D3D2-4B02-B51C-36AC33A3255E}" destId="{76C2C4EC-43B5-47C8-B8A9-44F811A9CBE0}" srcOrd="1" destOrd="0" presId="urn:microsoft.com/office/officeart/2005/8/layout/vList3"/>
    <dgm:cxn modelId="{81166833-27F6-4FEC-B7FE-CF48694178E4}" type="presParOf" srcId="{6CF9D22C-D3D2-4B02-B51C-36AC33A3255E}" destId="{D97F15F6-5A67-4A0F-90D6-BDE4055174F3}" srcOrd="2" destOrd="0" presId="urn:microsoft.com/office/officeart/2005/8/layout/vList3"/>
    <dgm:cxn modelId="{A2D3BE7F-FE57-4681-82CB-B3A15995F4D9}" type="presParOf" srcId="{D97F15F6-5A67-4A0F-90D6-BDE4055174F3}" destId="{AD9781A4-16A0-4A50-92A0-1FFBE93EFE63}" srcOrd="0" destOrd="0" presId="urn:microsoft.com/office/officeart/2005/8/layout/vList3"/>
    <dgm:cxn modelId="{82D84D3E-50A4-49C7-A9EA-B14C53A5E97D}" type="presParOf" srcId="{D97F15F6-5A67-4A0F-90D6-BDE4055174F3}" destId="{8E1D1E0B-5719-492B-9519-B93D1DDC18DD}" srcOrd="1" destOrd="0" presId="urn:microsoft.com/office/officeart/2005/8/layout/vList3"/>
    <dgm:cxn modelId="{09F4AEAC-F080-4B1F-87EC-A0B9EECE5421}" type="presParOf" srcId="{6CF9D22C-D3D2-4B02-B51C-36AC33A3255E}" destId="{0FDFB1CB-1E64-4C50-B171-5C62B48BDE86}" srcOrd="3" destOrd="0" presId="urn:microsoft.com/office/officeart/2005/8/layout/vList3"/>
    <dgm:cxn modelId="{C39125AE-DAAE-42B4-814B-17056ABF8540}" type="presParOf" srcId="{6CF9D22C-D3D2-4B02-B51C-36AC33A3255E}" destId="{50847B08-F919-4C7F-AC89-BC021A219D2F}" srcOrd="4" destOrd="0" presId="urn:microsoft.com/office/officeart/2005/8/layout/vList3"/>
    <dgm:cxn modelId="{808B486A-660D-4283-8E24-90A1885A03AE}" type="presParOf" srcId="{50847B08-F919-4C7F-AC89-BC021A219D2F}" destId="{0A244DD7-8EA5-47E6-975C-D2A42AF22D16}" srcOrd="0" destOrd="0" presId="urn:microsoft.com/office/officeart/2005/8/layout/vList3"/>
    <dgm:cxn modelId="{57C08021-96CE-429B-84F0-2E6963C6A861}" type="presParOf" srcId="{50847B08-F919-4C7F-AC89-BC021A219D2F}" destId="{1B4C46F6-EE72-4896-A0CF-958ACA207BE9}" srcOrd="1" destOrd="0" presId="urn:microsoft.com/office/officeart/2005/8/layout/vList3"/>
    <dgm:cxn modelId="{4B33DFE1-C646-4B3E-A691-8CCFADDF2B4E}" type="presParOf" srcId="{6CF9D22C-D3D2-4B02-B51C-36AC33A3255E}" destId="{D6A2DF55-81E2-4CEE-B3AF-B313C37F9EC3}" srcOrd="5" destOrd="0" presId="urn:microsoft.com/office/officeart/2005/8/layout/vList3"/>
    <dgm:cxn modelId="{179F8238-5E60-4278-A21F-691ADF6D8712}" type="presParOf" srcId="{6CF9D22C-D3D2-4B02-B51C-36AC33A3255E}" destId="{E922A009-B446-4842-9059-0A39E704B6DD}" srcOrd="6" destOrd="0" presId="urn:microsoft.com/office/officeart/2005/8/layout/vList3"/>
    <dgm:cxn modelId="{E20AEF45-82D1-4026-88B7-10A7DD6AF939}" type="presParOf" srcId="{E922A009-B446-4842-9059-0A39E704B6DD}" destId="{3E98AD90-3F77-4389-9070-D5527A10DCEB}" srcOrd="0" destOrd="0" presId="urn:microsoft.com/office/officeart/2005/8/layout/vList3"/>
    <dgm:cxn modelId="{DEB1F6EF-8A6E-4424-8D5B-146397A00FB7}" type="presParOf" srcId="{E922A009-B446-4842-9059-0A39E704B6DD}" destId="{54B702CC-E3B5-4464-BAAA-4D7A70026D4F}" srcOrd="1" destOrd="0" presId="urn:microsoft.com/office/officeart/2005/8/layout/vList3"/>
    <dgm:cxn modelId="{DFD57F75-B90C-4A94-A338-5D79B0F82B0C}" type="presParOf" srcId="{6CF9D22C-D3D2-4B02-B51C-36AC33A3255E}" destId="{E35286C5-404F-490A-A064-2C5FA83D25F3}" srcOrd="7" destOrd="0" presId="urn:microsoft.com/office/officeart/2005/8/layout/vList3"/>
    <dgm:cxn modelId="{A4168350-2E3C-4E74-95AD-7FC1CFD7AB99}" type="presParOf" srcId="{6CF9D22C-D3D2-4B02-B51C-36AC33A3255E}" destId="{086C94B5-B7F3-4C7F-B7B3-DA0FCE69DAB8}" srcOrd="8" destOrd="0" presId="urn:microsoft.com/office/officeart/2005/8/layout/vList3"/>
    <dgm:cxn modelId="{7AAD0F97-06BB-4007-A761-51F515FAB554}" type="presParOf" srcId="{086C94B5-B7F3-4C7F-B7B3-DA0FCE69DAB8}" destId="{B309FF40-9561-4D8D-9DC9-A58D1E67EFF4}" srcOrd="0" destOrd="0" presId="urn:microsoft.com/office/officeart/2005/8/layout/vList3"/>
    <dgm:cxn modelId="{6AA6FD42-CA36-4E1C-A281-95B77152EDF2}" type="presParOf" srcId="{086C94B5-B7F3-4C7F-B7B3-DA0FCE69DAB8}" destId="{68CBDD24-123E-44D9-BB44-90C250FF3713}" srcOrd="1" destOrd="0" presId="urn:microsoft.com/office/officeart/2005/8/layout/vLis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C27D0-BAA1-495C-BA20-B463E2AC6192}">
      <dsp:nvSpPr>
        <dsp:cNvPr id="0" name=""/>
        <dsp:cNvSpPr/>
      </dsp:nvSpPr>
      <dsp:spPr>
        <a:xfrm rot="10800000">
          <a:off x="1511277" y="3580"/>
          <a:ext cx="5260271" cy="745287"/>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1" tIns="49530" rIns="92456" bIns="49530" numCol="1" spcCol="1270" anchor="ctr" anchorCtr="0">
          <a:noAutofit/>
        </a:bodyPr>
        <a:lstStyle/>
        <a:p>
          <a:pPr marL="0" lvl="0" indent="0" algn="ctr" defTabSz="577850">
            <a:lnSpc>
              <a:spcPct val="90000"/>
            </a:lnSpc>
            <a:spcBef>
              <a:spcPct val="0"/>
            </a:spcBef>
            <a:spcAft>
              <a:spcPct val="35000"/>
            </a:spcAft>
            <a:buNone/>
          </a:pPr>
          <a:r>
            <a:rPr lang="en-GB" sz="1300" b="0" i="0" kern="1200" baseline="0">
              <a:solidFill>
                <a:srgbClr val="FFFFFF"/>
              </a:solidFill>
              <a:latin typeface="+mj-lt"/>
              <a:ea typeface="+mn-ea"/>
              <a:cs typeface="+mn-cs"/>
            </a:rPr>
            <a:t>The public and staff are </a:t>
          </a:r>
          <a:r>
            <a:rPr lang="en-GB" sz="1300" b="1" i="0" kern="1200" baseline="0">
              <a:solidFill>
                <a:srgbClr val="FFFFFF"/>
              </a:solidFill>
              <a:latin typeface="+mj-lt"/>
              <a:ea typeface="+mn-ea"/>
              <a:cs typeface="+mn-cs"/>
            </a:rPr>
            <a:t>fiercely proud of the health service, </a:t>
          </a:r>
          <a:r>
            <a:rPr lang="en-GB" sz="1300" b="0" i="0" kern="1200" baseline="0">
              <a:solidFill>
                <a:srgbClr val="FFFFFF"/>
              </a:solidFill>
              <a:latin typeface="+mj-lt"/>
              <a:ea typeface="+mn-ea"/>
              <a:cs typeface="+mn-cs"/>
            </a:rPr>
            <a:t>however they are frustrated that the system does not get the basics right. </a:t>
          </a:r>
          <a:endParaRPr lang="en-GB" sz="1300" b="0" kern="1200">
            <a:solidFill>
              <a:srgbClr val="FFFFFF"/>
            </a:solidFill>
            <a:latin typeface="+mj-lt"/>
            <a:ea typeface="+mn-ea"/>
            <a:cs typeface="+mn-cs"/>
          </a:endParaRPr>
        </a:p>
      </dsp:txBody>
      <dsp:txXfrm rot="10800000">
        <a:off x="1697599" y="3580"/>
        <a:ext cx="5073949" cy="745287"/>
      </dsp:txXfrm>
    </dsp:sp>
    <dsp:sp modelId="{9053980E-5CE1-4026-8380-208EF9DDD96A}">
      <dsp:nvSpPr>
        <dsp:cNvPr id="0" name=""/>
        <dsp:cNvSpPr/>
      </dsp:nvSpPr>
      <dsp:spPr>
        <a:xfrm>
          <a:off x="1138633" y="3580"/>
          <a:ext cx="745287" cy="74528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B4C46F6-EE72-4896-A0CF-958ACA207BE9}">
      <dsp:nvSpPr>
        <dsp:cNvPr id="0" name=""/>
        <dsp:cNvSpPr/>
      </dsp:nvSpPr>
      <dsp:spPr>
        <a:xfrm rot="10800000">
          <a:off x="1511277" y="971341"/>
          <a:ext cx="5260271" cy="745287"/>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1" tIns="49530" rIns="92456" bIns="49530" numCol="1" spcCol="1270" anchor="ctr" anchorCtr="0">
          <a:noAutofit/>
        </a:bodyPr>
        <a:lstStyle/>
        <a:p>
          <a:pPr marL="0" lvl="0" indent="0" algn="ctr" defTabSz="577850">
            <a:lnSpc>
              <a:spcPct val="90000"/>
            </a:lnSpc>
            <a:spcBef>
              <a:spcPct val="0"/>
            </a:spcBef>
            <a:spcAft>
              <a:spcPct val="35000"/>
            </a:spcAft>
            <a:buNone/>
          </a:pPr>
          <a:r>
            <a:rPr lang="en-GB" sz="1300" b="1" i="0" kern="1200" baseline="0">
              <a:solidFill>
                <a:srgbClr val="FFFFFF"/>
              </a:solidFill>
              <a:latin typeface="+mj-lt"/>
              <a:ea typeface="+mn-ea"/>
              <a:cs typeface="+mn-cs"/>
            </a:rPr>
            <a:t>The public’s vision for the NHS speaks to the three shifts </a:t>
          </a:r>
          <a:r>
            <a:rPr lang="en-GB" sz="1300" b="0" i="0" kern="1200" baseline="0">
              <a:solidFill>
                <a:srgbClr val="FFFFFF"/>
              </a:solidFill>
              <a:latin typeface="+mj-lt"/>
              <a:ea typeface="+mn-ea"/>
              <a:cs typeface="+mn-cs"/>
            </a:rPr>
            <a:t>with an expectation that the system will feel easier to access and more efficient once inside.</a:t>
          </a:r>
          <a:endParaRPr lang="en-GB" sz="1300" kern="1200">
            <a:solidFill>
              <a:srgbClr val="FFFFFF"/>
            </a:solidFill>
            <a:latin typeface="+mj-lt"/>
            <a:ea typeface="+mn-ea"/>
            <a:cs typeface="+mn-cs"/>
          </a:endParaRPr>
        </a:p>
      </dsp:txBody>
      <dsp:txXfrm rot="10800000">
        <a:off x="1697599" y="971341"/>
        <a:ext cx="5073949" cy="745287"/>
      </dsp:txXfrm>
    </dsp:sp>
    <dsp:sp modelId="{0A244DD7-8EA5-47E6-975C-D2A42AF22D16}">
      <dsp:nvSpPr>
        <dsp:cNvPr id="0" name=""/>
        <dsp:cNvSpPr/>
      </dsp:nvSpPr>
      <dsp:spPr>
        <a:xfrm>
          <a:off x="1138633" y="971341"/>
          <a:ext cx="745287" cy="74528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4B702CC-E3B5-4464-BAAA-4D7A70026D4F}">
      <dsp:nvSpPr>
        <dsp:cNvPr id="0" name=""/>
        <dsp:cNvSpPr/>
      </dsp:nvSpPr>
      <dsp:spPr>
        <a:xfrm rot="10800000">
          <a:off x="1511277" y="1939103"/>
          <a:ext cx="5260271" cy="745287"/>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1" tIns="49530" rIns="92456" bIns="49530" numCol="1" spcCol="1270" anchor="ctr" anchorCtr="0">
          <a:noAutofit/>
        </a:bodyPr>
        <a:lstStyle/>
        <a:p>
          <a:pPr marL="0" lvl="0" indent="0" algn="ctr" defTabSz="577850">
            <a:lnSpc>
              <a:spcPct val="90000"/>
            </a:lnSpc>
            <a:spcBef>
              <a:spcPct val="0"/>
            </a:spcBef>
            <a:spcAft>
              <a:spcPct val="35000"/>
            </a:spcAft>
            <a:buNone/>
          </a:pPr>
          <a:r>
            <a:rPr lang="en-GB" sz="1300" b="0" i="0" kern="1200" baseline="0">
              <a:solidFill>
                <a:srgbClr val="FFFFFF"/>
              </a:solidFill>
              <a:latin typeface="+mj-lt"/>
              <a:ea typeface="+mn-ea"/>
              <a:cs typeface="+mn-cs"/>
            </a:rPr>
            <a:t>The public strongly emphasise </a:t>
          </a:r>
          <a:r>
            <a:rPr lang="en-GB" sz="1300" b="1" i="0" kern="1200" baseline="0">
              <a:solidFill>
                <a:srgbClr val="FFFFFF"/>
              </a:solidFill>
              <a:latin typeface="+mj-lt"/>
              <a:ea typeface="+mn-ea"/>
              <a:cs typeface="+mn-cs"/>
            </a:rPr>
            <a:t>prioritising foundational technology over more innovative examples. </a:t>
          </a:r>
          <a:endParaRPr lang="en-GB" sz="1300" kern="1200">
            <a:solidFill>
              <a:srgbClr val="FFFFFF"/>
            </a:solidFill>
            <a:latin typeface="+mj-lt"/>
            <a:ea typeface="+mn-ea"/>
            <a:cs typeface="+mn-cs"/>
          </a:endParaRPr>
        </a:p>
      </dsp:txBody>
      <dsp:txXfrm rot="10800000">
        <a:off x="1697599" y="1939103"/>
        <a:ext cx="5073949" cy="745287"/>
      </dsp:txXfrm>
    </dsp:sp>
    <dsp:sp modelId="{3E98AD90-3F77-4389-9070-D5527A10DCEB}">
      <dsp:nvSpPr>
        <dsp:cNvPr id="0" name=""/>
        <dsp:cNvSpPr/>
      </dsp:nvSpPr>
      <dsp:spPr>
        <a:xfrm>
          <a:off x="1138633" y="1939103"/>
          <a:ext cx="745287" cy="74528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8CBDD24-123E-44D9-BB44-90C250FF3713}">
      <dsp:nvSpPr>
        <dsp:cNvPr id="0" name=""/>
        <dsp:cNvSpPr/>
      </dsp:nvSpPr>
      <dsp:spPr>
        <a:xfrm rot="10800000">
          <a:off x="1511277" y="2906864"/>
          <a:ext cx="5260271" cy="745287"/>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1" tIns="49530" rIns="92456" bIns="49530" numCol="1" spcCol="1270" anchor="ctr" anchorCtr="0">
          <a:noAutofit/>
        </a:bodyPr>
        <a:lstStyle/>
        <a:p>
          <a:pPr marL="0" lvl="0" indent="0" algn="ctr" defTabSz="577850">
            <a:lnSpc>
              <a:spcPct val="90000"/>
            </a:lnSpc>
            <a:spcBef>
              <a:spcPct val="0"/>
            </a:spcBef>
            <a:spcAft>
              <a:spcPct val="35000"/>
            </a:spcAft>
            <a:buNone/>
          </a:pPr>
          <a:r>
            <a:rPr lang="en-GB" sz="1300" b="0" i="0" kern="1200" baseline="0">
              <a:solidFill>
                <a:srgbClr val="FFFFFF"/>
              </a:solidFill>
              <a:latin typeface="+mj-lt"/>
              <a:ea typeface="+mn-ea"/>
              <a:cs typeface="+mn-cs"/>
            </a:rPr>
            <a:t>There is support for </a:t>
          </a:r>
          <a:r>
            <a:rPr lang="en-GB" sz="1300" b="1" i="0" kern="1200" baseline="0">
              <a:solidFill>
                <a:srgbClr val="FFFFFF"/>
              </a:solidFill>
              <a:latin typeface="+mj-lt"/>
              <a:ea typeface="+mn-ea"/>
              <a:cs typeface="+mn-cs"/>
            </a:rPr>
            <a:t>increasing the delivery of healthcare within communities </a:t>
          </a:r>
          <a:r>
            <a:rPr lang="en-GB" sz="1300" b="0" i="0" kern="1200" baseline="0">
              <a:solidFill>
                <a:srgbClr val="FFFFFF"/>
              </a:solidFill>
              <a:latin typeface="+mj-lt"/>
              <a:ea typeface="+mn-ea"/>
              <a:cs typeface="+mn-cs"/>
            </a:rPr>
            <a:t>and for doing things differently, such as prioritising GPs time for those with complex needs.</a:t>
          </a:r>
          <a:endParaRPr lang="en-GB" sz="1300" kern="1200">
            <a:solidFill>
              <a:srgbClr val="FFFFFF"/>
            </a:solidFill>
            <a:latin typeface="+mj-lt"/>
            <a:ea typeface="+mn-ea"/>
            <a:cs typeface="+mn-cs"/>
          </a:endParaRPr>
        </a:p>
      </dsp:txBody>
      <dsp:txXfrm rot="10800000">
        <a:off x="1697599" y="2906864"/>
        <a:ext cx="5073949" cy="745287"/>
      </dsp:txXfrm>
    </dsp:sp>
    <dsp:sp modelId="{B309FF40-9561-4D8D-9DC9-A58D1E67EFF4}">
      <dsp:nvSpPr>
        <dsp:cNvPr id="0" name=""/>
        <dsp:cNvSpPr/>
      </dsp:nvSpPr>
      <dsp:spPr>
        <a:xfrm>
          <a:off x="1138633" y="2906864"/>
          <a:ext cx="745287" cy="74528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D0251B9-EDD7-411F-9BD3-E629EAD03EA3}">
      <dsp:nvSpPr>
        <dsp:cNvPr id="0" name=""/>
        <dsp:cNvSpPr/>
      </dsp:nvSpPr>
      <dsp:spPr>
        <a:xfrm rot="10800000">
          <a:off x="1511277" y="3874626"/>
          <a:ext cx="5260271" cy="745287"/>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1" tIns="49530" rIns="92456" bIns="49530" numCol="1" spcCol="1270" anchor="ctr" anchorCtr="0">
          <a:noAutofit/>
        </a:bodyPr>
        <a:lstStyle/>
        <a:p>
          <a:pPr marL="0" lvl="0" indent="0" algn="ctr" defTabSz="577850">
            <a:lnSpc>
              <a:spcPct val="90000"/>
            </a:lnSpc>
            <a:spcBef>
              <a:spcPct val="0"/>
            </a:spcBef>
            <a:spcAft>
              <a:spcPct val="35000"/>
            </a:spcAft>
            <a:buNone/>
          </a:pPr>
          <a:r>
            <a:rPr lang="en-GB" sz="1300" kern="1200" noProof="0">
              <a:solidFill>
                <a:schemeClr val="bg1"/>
              </a:solidFill>
            </a:rPr>
            <a:t>The public </a:t>
          </a:r>
          <a:r>
            <a:rPr lang="en-GB" sz="1300" b="1" kern="1200" noProof="0">
              <a:solidFill>
                <a:schemeClr val="bg1"/>
              </a:solidFill>
            </a:rPr>
            <a:t>support a greater focus on prevention</a:t>
          </a:r>
          <a:r>
            <a:rPr lang="en-GB" sz="1300" kern="1200" noProof="0">
              <a:solidFill>
                <a:schemeClr val="bg1"/>
              </a:solidFill>
            </a:rPr>
            <a:t>, particularly an increase in education and interventions which prevent severe diseases (e.g. cancer). </a:t>
          </a:r>
          <a:endParaRPr lang="en-GB" sz="1300" kern="1200">
            <a:solidFill>
              <a:schemeClr val="bg1"/>
            </a:solidFill>
            <a:latin typeface="+mj-lt"/>
            <a:ea typeface="+mn-ea"/>
            <a:cs typeface="+mn-cs"/>
          </a:endParaRPr>
        </a:p>
      </dsp:txBody>
      <dsp:txXfrm rot="10800000">
        <a:off x="1697599" y="3874626"/>
        <a:ext cx="5073949" cy="745287"/>
      </dsp:txXfrm>
    </dsp:sp>
    <dsp:sp modelId="{AFE2F8A4-0C47-4E40-A948-0FC88BB2616B}">
      <dsp:nvSpPr>
        <dsp:cNvPr id="0" name=""/>
        <dsp:cNvSpPr/>
      </dsp:nvSpPr>
      <dsp:spPr>
        <a:xfrm>
          <a:off x="1138633" y="3874626"/>
          <a:ext cx="745287" cy="745287"/>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C27D0-BAA1-495C-BA20-B463E2AC6192}">
      <dsp:nvSpPr>
        <dsp:cNvPr id="0" name=""/>
        <dsp:cNvSpPr/>
      </dsp:nvSpPr>
      <dsp:spPr>
        <a:xfrm rot="10800000">
          <a:off x="1511277" y="3580"/>
          <a:ext cx="5260271" cy="745287"/>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1" tIns="49530" rIns="92456" bIns="49530" numCol="1" spcCol="1270" anchor="ctr" anchorCtr="0">
          <a:noAutofit/>
        </a:bodyPr>
        <a:lstStyle/>
        <a:p>
          <a:pPr marL="0" lvl="0" indent="0" algn="ctr" defTabSz="577850">
            <a:lnSpc>
              <a:spcPct val="90000"/>
            </a:lnSpc>
            <a:spcBef>
              <a:spcPct val="0"/>
            </a:spcBef>
            <a:spcAft>
              <a:spcPct val="35000"/>
            </a:spcAft>
            <a:buNone/>
          </a:pPr>
          <a:r>
            <a:rPr lang="en-GB" sz="1300" b="0" i="0" kern="1200" baseline="0">
              <a:solidFill>
                <a:srgbClr val="FFFFFF"/>
              </a:solidFill>
              <a:latin typeface="+mj-lt"/>
              <a:ea typeface="+mn-ea"/>
              <a:cs typeface="+mn-cs"/>
            </a:rPr>
            <a:t>Staff are fiercely proud of delivering </a:t>
          </a:r>
          <a:r>
            <a:rPr lang="en-GB" sz="1300" b="1" i="0" kern="1200" baseline="0">
              <a:solidFill>
                <a:srgbClr val="FFFFFF"/>
              </a:solidFill>
              <a:latin typeface="+mj-lt"/>
              <a:ea typeface="+mn-ea"/>
              <a:cs typeface="+mn-cs"/>
            </a:rPr>
            <a:t>high-quality patient care </a:t>
          </a:r>
          <a:r>
            <a:rPr lang="en-GB" sz="1300" b="0" i="0" kern="1200" baseline="0">
              <a:solidFill>
                <a:srgbClr val="FFFFFF"/>
              </a:solidFill>
              <a:latin typeface="+mj-lt"/>
              <a:ea typeface="+mn-ea"/>
              <a:cs typeface="+mn-cs"/>
            </a:rPr>
            <a:t>and improving patient’s lives, however they face overlapping challenges.</a:t>
          </a:r>
          <a:endParaRPr lang="en-GB" sz="1300" b="0" kern="1200">
            <a:solidFill>
              <a:srgbClr val="FFFFFF"/>
            </a:solidFill>
            <a:latin typeface="+mj-lt"/>
            <a:ea typeface="+mn-ea"/>
            <a:cs typeface="+mn-cs"/>
          </a:endParaRPr>
        </a:p>
      </dsp:txBody>
      <dsp:txXfrm rot="10800000">
        <a:off x="1697599" y="3580"/>
        <a:ext cx="5073949" cy="745287"/>
      </dsp:txXfrm>
    </dsp:sp>
    <dsp:sp modelId="{9053980E-5CE1-4026-8380-208EF9DDD96A}">
      <dsp:nvSpPr>
        <dsp:cNvPr id="0" name=""/>
        <dsp:cNvSpPr/>
      </dsp:nvSpPr>
      <dsp:spPr>
        <a:xfrm>
          <a:off x="1138633" y="3580"/>
          <a:ext cx="745287" cy="74528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E1D1E0B-5719-492B-9519-B93D1DDC18DD}">
      <dsp:nvSpPr>
        <dsp:cNvPr id="0" name=""/>
        <dsp:cNvSpPr/>
      </dsp:nvSpPr>
      <dsp:spPr>
        <a:xfrm rot="10800000">
          <a:off x="1511277" y="971341"/>
          <a:ext cx="5260271" cy="745287"/>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1" tIns="49530" rIns="92456" bIns="49530" numCol="1" spcCol="1270" anchor="ctr" anchorCtr="0">
          <a:noAutofit/>
        </a:bodyPr>
        <a:lstStyle/>
        <a:p>
          <a:pPr marL="0" lvl="0" indent="0" algn="ctr" defTabSz="577850">
            <a:lnSpc>
              <a:spcPct val="90000"/>
            </a:lnSpc>
            <a:spcBef>
              <a:spcPct val="0"/>
            </a:spcBef>
            <a:spcAft>
              <a:spcPct val="35000"/>
            </a:spcAft>
            <a:buNone/>
          </a:pPr>
          <a:r>
            <a:rPr lang="en-GB" sz="1300" b="1" kern="1200">
              <a:solidFill>
                <a:schemeClr val="bg1"/>
              </a:solidFill>
            </a:rPr>
            <a:t>Staff shortages, technology infrastructure issues, and funding limitations </a:t>
          </a:r>
          <a:r>
            <a:rPr lang="en-GB" sz="1300" b="0" kern="1200">
              <a:solidFill>
                <a:schemeClr val="bg1"/>
              </a:solidFill>
            </a:rPr>
            <a:t>all</a:t>
          </a:r>
          <a:r>
            <a:rPr lang="en-GB" sz="1300" b="1" kern="1200">
              <a:solidFill>
                <a:schemeClr val="bg1"/>
              </a:solidFill>
            </a:rPr>
            <a:t> </a:t>
          </a:r>
          <a:r>
            <a:rPr lang="en-GB" sz="1300" b="0" kern="1200">
              <a:solidFill>
                <a:schemeClr val="bg1"/>
              </a:solidFill>
            </a:rPr>
            <a:t>significantly</a:t>
          </a:r>
          <a:r>
            <a:rPr lang="en-GB" sz="1300" b="1" kern="1200">
              <a:solidFill>
                <a:schemeClr val="bg1"/>
              </a:solidFill>
            </a:rPr>
            <a:t> </a:t>
          </a:r>
          <a:r>
            <a:rPr lang="en-GB" sz="1300" kern="1200">
              <a:solidFill>
                <a:schemeClr val="bg1"/>
              </a:solidFill>
            </a:rPr>
            <a:t>impact workload. </a:t>
          </a:r>
          <a:endParaRPr lang="en-GB" sz="1300" b="0" kern="1200">
            <a:solidFill>
              <a:schemeClr val="bg1"/>
            </a:solidFill>
            <a:latin typeface="+mj-lt"/>
            <a:ea typeface="+mn-ea"/>
            <a:cs typeface="+mn-cs"/>
          </a:endParaRPr>
        </a:p>
      </dsp:txBody>
      <dsp:txXfrm rot="10800000">
        <a:off x="1697599" y="971341"/>
        <a:ext cx="5073949" cy="745287"/>
      </dsp:txXfrm>
    </dsp:sp>
    <dsp:sp modelId="{AD9781A4-16A0-4A50-92A0-1FFBE93EFE63}">
      <dsp:nvSpPr>
        <dsp:cNvPr id="0" name=""/>
        <dsp:cNvSpPr/>
      </dsp:nvSpPr>
      <dsp:spPr>
        <a:xfrm>
          <a:off x="1138633" y="971341"/>
          <a:ext cx="745287" cy="74528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B4C46F6-EE72-4896-A0CF-958ACA207BE9}">
      <dsp:nvSpPr>
        <dsp:cNvPr id="0" name=""/>
        <dsp:cNvSpPr/>
      </dsp:nvSpPr>
      <dsp:spPr>
        <a:xfrm rot="10800000">
          <a:off x="1511277" y="1939103"/>
          <a:ext cx="5260271" cy="745287"/>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1" tIns="49530" rIns="92456" bIns="49530" numCol="1" spcCol="1270" anchor="ctr" anchorCtr="0">
          <a:noAutofit/>
        </a:bodyPr>
        <a:lstStyle/>
        <a:p>
          <a:pPr marL="0" lvl="0" indent="0" algn="ctr" defTabSz="577850">
            <a:lnSpc>
              <a:spcPct val="90000"/>
            </a:lnSpc>
            <a:spcBef>
              <a:spcPct val="0"/>
            </a:spcBef>
            <a:spcAft>
              <a:spcPct val="35000"/>
            </a:spcAft>
            <a:buNone/>
          </a:pPr>
          <a:r>
            <a:rPr lang="en-GB" sz="1300" b="0" i="0" kern="1200" baseline="0">
              <a:solidFill>
                <a:srgbClr val="FFFFFF"/>
              </a:solidFill>
              <a:latin typeface="+mj-lt"/>
              <a:ea typeface="+mn-ea"/>
              <a:cs typeface="+mn-cs"/>
            </a:rPr>
            <a:t>The hospital to community shift </a:t>
          </a:r>
          <a:r>
            <a:rPr lang="en-GB" sz="1300" b="1" i="0" kern="1200" baseline="0">
              <a:solidFill>
                <a:srgbClr val="FFFFFF"/>
              </a:solidFill>
              <a:latin typeface="+mj-lt"/>
              <a:ea typeface="+mn-ea"/>
              <a:cs typeface="+mn-cs"/>
            </a:rPr>
            <a:t>would improve population health and quality of care </a:t>
          </a:r>
          <a:r>
            <a:rPr lang="en-GB" sz="1300" b="0" i="0" kern="1200" baseline="0">
              <a:solidFill>
                <a:srgbClr val="FFFFFF"/>
              </a:solidFill>
              <a:latin typeface="+mj-lt"/>
              <a:ea typeface="+mn-ea"/>
              <a:cs typeface="+mn-cs"/>
            </a:rPr>
            <a:t>but requires sustainable funding.</a:t>
          </a:r>
          <a:endParaRPr lang="en-GB" sz="1300" kern="1200">
            <a:solidFill>
              <a:srgbClr val="FFFFFF"/>
            </a:solidFill>
            <a:latin typeface="+mj-lt"/>
            <a:ea typeface="+mn-ea"/>
            <a:cs typeface="+mn-cs"/>
          </a:endParaRPr>
        </a:p>
      </dsp:txBody>
      <dsp:txXfrm rot="10800000">
        <a:off x="1697599" y="1939103"/>
        <a:ext cx="5073949" cy="745287"/>
      </dsp:txXfrm>
    </dsp:sp>
    <dsp:sp modelId="{0A244DD7-8EA5-47E6-975C-D2A42AF22D16}">
      <dsp:nvSpPr>
        <dsp:cNvPr id="0" name=""/>
        <dsp:cNvSpPr/>
      </dsp:nvSpPr>
      <dsp:spPr>
        <a:xfrm>
          <a:off x="1138633" y="1939103"/>
          <a:ext cx="745287" cy="74528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4B702CC-E3B5-4464-BAAA-4D7A70026D4F}">
      <dsp:nvSpPr>
        <dsp:cNvPr id="0" name=""/>
        <dsp:cNvSpPr/>
      </dsp:nvSpPr>
      <dsp:spPr>
        <a:xfrm rot="10800000">
          <a:off x="1511277" y="2906864"/>
          <a:ext cx="5260271" cy="745287"/>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1" tIns="49530" rIns="92456" bIns="49530" numCol="1" spcCol="1270" anchor="ctr" anchorCtr="0">
          <a:noAutofit/>
        </a:bodyPr>
        <a:lstStyle/>
        <a:p>
          <a:pPr marL="0" lvl="0" indent="0" algn="ctr" defTabSz="577850">
            <a:lnSpc>
              <a:spcPct val="90000"/>
            </a:lnSpc>
            <a:spcBef>
              <a:spcPct val="0"/>
            </a:spcBef>
            <a:spcAft>
              <a:spcPct val="35000"/>
            </a:spcAft>
            <a:buNone/>
          </a:pPr>
          <a:r>
            <a:rPr lang="en-GB" sz="1300" b="1" kern="1200">
              <a:solidFill>
                <a:srgbClr val="FFFFFF"/>
              </a:solidFill>
              <a:latin typeface="+mj-lt"/>
              <a:ea typeface="+mn-ea"/>
              <a:cs typeface="+mn-cs"/>
            </a:rPr>
            <a:t>Technology must prioritise getting the basics right </a:t>
          </a:r>
          <a:r>
            <a:rPr lang="en-GB" sz="1300" kern="1200">
              <a:solidFill>
                <a:srgbClr val="FFFFFF"/>
              </a:solidFill>
              <a:latin typeface="+mj-lt"/>
              <a:ea typeface="+mn-ea"/>
              <a:cs typeface="+mn-cs"/>
            </a:rPr>
            <a:t>before investing in new tech innovations. Shared digital health records and consistent infrastructure are crucial.</a:t>
          </a:r>
        </a:p>
      </dsp:txBody>
      <dsp:txXfrm rot="10800000">
        <a:off x="1697599" y="2906864"/>
        <a:ext cx="5073949" cy="745287"/>
      </dsp:txXfrm>
    </dsp:sp>
    <dsp:sp modelId="{3E98AD90-3F77-4389-9070-D5527A10DCEB}">
      <dsp:nvSpPr>
        <dsp:cNvPr id="0" name=""/>
        <dsp:cNvSpPr/>
      </dsp:nvSpPr>
      <dsp:spPr>
        <a:xfrm>
          <a:off x="1138633" y="2906864"/>
          <a:ext cx="745287" cy="74528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8CBDD24-123E-44D9-BB44-90C250FF3713}">
      <dsp:nvSpPr>
        <dsp:cNvPr id="0" name=""/>
        <dsp:cNvSpPr/>
      </dsp:nvSpPr>
      <dsp:spPr>
        <a:xfrm rot="10800000">
          <a:off x="1511277" y="3874626"/>
          <a:ext cx="5260271" cy="745287"/>
        </a:xfrm>
        <a:prstGeom prst="homePlate">
          <a:avLst/>
        </a:prstGeom>
        <a:solidFill>
          <a:schemeClr val="accent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1" tIns="49530" rIns="92456" bIns="49530" numCol="1" spcCol="1270" anchor="ctr" anchorCtr="0">
          <a:noAutofit/>
        </a:bodyPr>
        <a:lstStyle/>
        <a:p>
          <a:pPr marL="0" lvl="0" indent="0" algn="ctr" defTabSz="577850">
            <a:lnSpc>
              <a:spcPct val="90000"/>
            </a:lnSpc>
            <a:spcBef>
              <a:spcPct val="0"/>
            </a:spcBef>
            <a:spcAft>
              <a:spcPct val="35000"/>
            </a:spcAft>
            <a:buNone/>
          </a:pPr>
          <a:r>
            <a:rPr lang="en-GB" sz="1300" b="0" i="0" kern="1200" baseline="0">
              <a:solidFill>
                <a:srgbClr val="FFFFFF"/>
              </a:solidFill>
              <a:latin typeface="+mj-lt"/>
              <a:ea typeface="+mn-ea"/>
              <a:cs typeface="+mn-cs"/>
            </a:rPr>
            <a:t>Staff strongly support prevention, with </a:t>
          </a:r>
          <a:r>
            <a:rPr lang="en-GB" sz="1300" b="1" i="0" kern="1200" baseline="0">
              <a:solidFill>
                <a:srgbClr val="FFFFFF"/>
              </a:solidFill>
              <a:latin typeface="+mj-lt"/>
              <a:ea typeface="+mn-ea"/>
              <a:cs typeface="+mn-cs"/>
            </a:rPr>
            <a:t>clear emphasis on early intervention and education from a young age. </a:t>
          </a:r>
          <a:r>
            <a:rPr lang="en-GB" sz="1300" b="0" i="0" kern="1200" baseline="0">
              <a:solidFill>
                <a:srgbClr val="FFFFFF"/>
              </a:solidFill>
              <a:latin typeface="+mj-lt"/>
              <a:ea typeface="+mn-ea"/>
              <a:cs typeface="+mn-cs"/>
            </a:rPr>
            <a:t>Staff recognise that prevention aspects can sit outside of the NHS.</a:t>
          </a:r>
          <a:endParaRPr lang="en-GB" sz="1300" kern="1200">
            <a:solidFill>
              <a:srgbClr val="FFFFFF"/>
            </a:solidFill>
            <a:latin typeface="+mj-lt"/>
            <a:ea typeface="+mn-ea"/>
            <a:cs typeface="+mn-cs"/>
          </a:endParaRPr>
        </a:p>
      </dsp:txBody>
      <dsp:txXfrm rot="10800000">
        <a:off x="1697599" y="3874626"/>
        <a:ext cx="5073949" cy="745287"/>
      </dsp:txXfrm>
    </dsp:sp>
    <dsp:sp modelId="{B309FF40-9561-4D8D-9DC9-A58D1E67EFF4}">
      <dsp:nvSpPr>
        <dsp:cNvPr id="0" name=""/>
        <dsp:cNvSpPr/>
      </dsp:nvSpPr>
      <dsp:spPr>
        <a:xfrm>
          <a:off x="1138633" y="3874626"/>
          <a:ext cx="745287" cy="745287"/>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0D638-047C-4DE7-9C15-05F27FDB3216}" type="datetimeFigureOut">
              <a:rPr lang="en-GB" smtClean="0"/>
              <a:t>11/12/2024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3F3E4-04CA-46B5-8806-5B57602497C6}" type="slidenum">
              <a:rPr lang="en-GB" smtClean="0"/>
              <a:t>‹#›</a:t>
            </a:fld>
            <a:endParaRPr lang="en-GB"/>
          </a:p>
        </p:txBody>
      </p:sp>
    </p:spTree>
    <p:extLst>
      <p:ext uri="{BB962C8B-B14F-4D97-AF65-F5344CB8AC3E}">
        <p14:creationId xmlns:p14="http://schemas.microsoft.com/office/powerpoint/2010/main" val="2347047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0000"/>
              </a:lnSpc>
              <a:spcAft>
                <a:spcPts val="900"/>
              </a:spcAft>
              <a:buFont typeface="Symbol" panose="05050102010706020507" pitchFamily="18" charset="2"/>
              <a:buChar char=""/>
            </a:pPr>
            <a:r>
              <a:rPr lang="en-GB" sz="1800">
                <a:solidFill>
                  <a:srgbClr val="425563"/>
                </a:solidFill>
                <a:effectLst/>
                <a:latin typeface="Arial" panose="020B0604020202020204" pitchFamily="34" charset="0"/>
                <a:ea typeface="Times New Roman" panose="02020603050405020304" pitchFamily="18" charset="0"/>
                <a:cs typeface="Arial" panose="020B0604020202020204" pitchFamily="34" charset="0"/>
              </a:rPr>
              <a:t>The 10 Year Plan is the Government’s plan to fix the NHS and make it fit for the future</a:t>
            </a:r>
          </a:p>
          <a:p>
            <a:pPr marL="342900" lvl="0" indent="-342900">
              <a:lnSpc>
                <a:spcPct val="110000"/>
              </a:lnSpc>
              <a:spcAft>
                <a:spcPts val="900"/>
              </a:spcAft>
              <a:buFont typeface="Symbol" panose="05050102010706020507" pitchFamily="18" charset="2"/>
              <a:buChar char=""/>
            </a:pPr>
            <a:r>
              <a:rPr lang="en-GB" sz="1800">
                <a:solidFill>
                  <a:srgbClr val="425563"/>
                </a:solidFill>
                <a:effectLst/>
                <a:latin typeface="Arial" panose="020B0604020202020204" pitchFamily="34" charset="0"/>
                <a:ea typeface="Times New Roman" panose="02020603050405020304" pitchFamily="18" charset="0"/>
                <a:cs typeface="Arial" panose="020B0604020202020204" pitchFamily="34" charset="0"/>
              </a:rPr>
              <a:t>The plan will focus on the three big shifts needed to transform healthcare – none of these are new concepts, but progress has been slow:  Hospital to community;  Analogue to digital, Sickness to prevention.</a:t>
            </a:r>
          </a:p>
          <a:p>
            <a:pPr marL="342900" lvl="0" indent="-342900">
              <a:lnSpc>
                <a:spcPct val="110000"/>
              </a:lnSpc>
              <a:spcAft>
                <a:spcPts val="900"/>
              </a:spcAft>
              <a:buFont typeface="Symbol" panose="05050102010706020507" pitchFamily="18" charset="2"/>
              <a:buChar char=""/>
            </a:pPr>
            <a:r>
              <a:rPr lang="en-GB" sz="1800">
                <a:solidFill>
                  <a:srgbClr val="425563"/>
                </a:solidFill>
                <a:effectLst/>
                <a:latin typeface="Arial" panose="020B0604020202020204" pitchFamily="34" charset="0"/>
                <a:ea typeface="Times New Roman" panose="02020603050405020304" pitchFamily="18" charset="0"/>
                <a:cs typeface="Arial" panose="020B0604020202020204" pitchFamily="34" charset="0"/>
              </a:rPr>
              <a:t>The NHS needs some immediate steps to improve care rapidly, but the plan will focus on the longer term need for reform to deliver better care to future generations.</a:t>
            </a:r>
          </a:p>
          <a:p>
            <a:pPr marL="342900" lvl="0" indent="-342900">
              <a:lnSpc>
                <a:spcPct val="110000"/>
              </a:lnSpc>
              <a:spcAft>
                <a:spcPts val="900"/>
              </a:spcAft>
              <a:buFont typeface="Symbol" panose="05050102010706020507" pitchFamily="18" charset="2"/>
              <a:buChar char=""/>
            </a:pPr>
            <a:r>
              <a:rPr lang="en-GB" sz="1800">
                <a:solidFill>
                  <a:srgbClr val="425563"/>
                </a:solidFill>
                <a:effectLst/>
                <a:latin typeface="Arial" panose="020B0604020202020204" pitchFamily="34" charset="0"/>
                <a:ea typeface="Times New Roman" panose="02020603050405020304" pitchFamily="18" charset="0"/>
                <a:cs typeface="Arial" panose="020B0604020202020204" pitchFamily="34" charset="0"/>
              </a:rPr>
              <a:t>This is the start of a national conversation about the future of the NHS.  To make sure we are as ambitious as we need to be, to get the NHS back on track and fit for the future, we want to make this the biggest engagement exercise with stakeholders, staff, patients and the public, in the NHS’ history.</a:t>
            </a:r>
            <a:endParaRPr lang="en-GB" sz="18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84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online portal launched 21 October, with multiple ways for public and staff to get involved:</a:t>
            </a:r>
          </a:p>
          <a:p>
            <a:endParaRPr lang="en-GB"/>
          </a:p>
          <a:p>
            <a:pPr marL="171450" indent="-171450">
              <a:buFontTx/>
              <a:buChar char="-"/>
            </a:pPr>
            <a:r>
              <a:rPr lang="en-GB"/>
              <a:t>Start here survey – asking about the best things about the NHS, challenges, and how to deliver the three shifts – moving more care from hospitals to communities, making better use of technology in health and care, and moving from sickness to prevention.</a:t>
            </a:r>
          </a:p>
          <a:p>
            <a:pPr marL="171450" indent="-171450">
              <a:buFontTx/>
              <a:buChar char="-"/>
            </a:pPr>
            <a:r>
              <a:rPr lang="en-GB"/>
              <a:t>Your experiences – with different surveys for people to share their experience of health and care, depending on if they are responding as a member of the public, or as a health and care professional. </a:t>
            </a:r>
          </a:p>
          <a:p>
            <a:pPr marL="171450" indent="-171450">
              <a:buFontTx/>
              <a:buChar char="-"/>
            </a:pPr>
            <a:r>
              <a:rPr lang="en-GB"/>
              <a:t>Your ideas for change – for the public to suggest their idea for health and care. This is the only part of the portal where responses are public for others to up or downvote. </a:t>
            </a:r>
          </a:p>
          <a:p>
            <a:pPr marL="171450" indent="-171450">
              <a:buFontTx/>
              <a:buChar char="-"/>
            </a:pPr>
            <a:r>
              <a:rPr lang="en-GB"/>
              <a:t>There is also a dedicated section of the portal for organisations to share their expertise.</a:t>
            </a:r>
          </a:p>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89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Correct as of 10/12/24</a:t>
            </a:r>
          </a:p>
          <a:p>
            <a:endParaRPr lang="en-GB"/>
          </a:p>
          <a:p>
            <a:r>
              <a:rPr lang="en-GB"/>
              <a:t>We are seeing huge levels of engagement through the national portal.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32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53F3E4-04CA-46B5-8806-5B57602497C6}" type="slidenum">
              <a:rPr lang="en-GB" smtClean="0"/>
              <a:t>5</a:t>
            </a:fld>
            <a:endParaRPr lang="en-GB"/>
          </a:p>
        </p:txBody>
      </p:sp>
    </p:spTree>
    <p:extLst>
      <p:ext uri="{BB962C8B-B14F-4D97-AF65-F5344CB8AC3E}">
        <p14:creationId xmlns:p14="http://schemas.microsoft.com/office/powerpoint/2010/main" val="418164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53F3E4-04CA-46B5-8806-5B57602497C6}" type="slidenum">
              <a:rPr lang="en-GB" smtClean="0"/>
              <a:t>6</a:t>
            </a:fld>
            <a:endParaRPr lang="en-GB"/>
          </a:p>
        </p:txBody>
      </p:sp>
    </p:spTree>
    <p:extLst>
      <p:ext uri="{BB962C8B-B14F-4D97-AF65-F5344CB8AC3E}">
        <p14:creationId xmlns:p14="http://schemas.microsoft.com/office/powerpoint/2010/main" val="42186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02984-CEC0-42C6-978E-217940A08B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81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0BE76-3AB1-450A-85C8-49214179F4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249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grpSp>
        <p:nvGrpSpPr>
          <p:cNvPr id="4" name="Group 3">
            <a:extLst>
              <a:ext uri="{FF2B5EF4-FFF2-40B4-BE49-F238E27FC236}">
                <a16:creationId xmlns:a16="http://schemas.microsoft.com/office/drawing/2014/main" id="{92886B3B-64D9-7A99-F664-05AA3B11C0B4}"/>
              </a:ext>
            </a:extLst>
          </p:cNvPr>
          <p:cNvGrpSpPr/>
          <p:nvPr userDrawn="1"/>
        </p:nvGrpSpPr>
        <p:grpSpPr>
          <a:xfrm>
            <a:off x="9217195" y="591902"/>
            <a:ext cx="3601713" cy="187961"/>
            <a:chOff x="8304537" y="2571750"/>
            <a:chExt cx="3601713" cy="187961"/>
          </a:xfrm>
        </p:grpSpPr>
        <p:sp>
          <p:nvSpPr>
            <p:cNvPr id="5" name="Rectangle: Rounded Corners 4">
              <a:extLst>
                <a:ext uri="{FF2B5EF4-FFF2-40B4-BE49-F238E27FC236}">
                  <a16:creationId xmlns:a16="http://schemas.microsoft.com/office/drawing/2014/main" id="{05721D80-842B-8F57-0A33-FD7064F2D537}"/>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40E608B-297D-770A-9505-AAC739887A0F}"/>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52D5B609-E5F2-03C5-97D4-F3463DB85FF8}"/>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AEEE48F7-B8BA-F6FE-910D-A3C33F90F402}"/>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descr="A blue and black logo&#10;&#10;Description automatically generated">
            <a:extLst>
              <a:ext uri="{FF2B5EF4-FFF2-40B4-BE49-F238E27FC236}">
                <a16:creationId xmlns:a16="http://schemas.microsoft.com/office/drawing/2014/main" id="{4560B715-C3B8-D65B-0011-6F60AB40BDF0}"/>
              </a:ext>
            </a:extLst>
          </p:cNvPr>
          <p:cNvPicPr>
            <a:picLocks noChangeAspect="1"/>
          </p:cNvPicPr>
          <p:nvPr userDrawn="1"/>
        </p:nvPicPr>
        <p:blipFill>
          <a:blip r:embed="rId2"/>
          <a:stretch>
            <a:fillRect/>
          </a:stretch>
        </p:blipFill>
        <p:spPr>
          <a:xfrm>
            <a:off x="347413" y="332856"/>
            <a:ext cx="3922790" cy="1569587"/>
          </a:xfrm>
          <a:prstGeom prst="rect">
            <a:avLst/>
          </a:prstGeom>
        </p:spPr>
      </p:pic>
      <p:sp>
        <p:nvSpPr>
          <p:cNvPr id="3" name="Rectangle 2">
            <a:extLst>
              <a:ext uri="{FF2B5EF4-FFF2-40B4-BE49-F238E27FC236}">
                <a16:creationId xmlns:a16="http://schemas.microsoft.com/office/drawing/2014/main" id="{406589DD-9332-F0A0-7CAC-B4A34ACA7068}"/>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0" name="Straight Connector 9">
            <a:extLst>
              <a:ext uri="{FF2B5EF4-FFF2-40B4-BE49-F238E27FC236}">
                <a16:creationId xmlns:a16="http://schemas.microsoft.com/office/drawing/2014/main" id="{497C41DB-34FF-8060-EC9D-8090D0235CF9}"/>
              </a:ext>
            </a:extLst>
          </p:cNvPr>
          <p:cNvCxnSpPr>
            <a:cxnSpLocks/>
          </p:cNvCxnSpPr>
          <p:nvPr userDrawn="1"/>
        </p:nvCxnSpPr>
        <p:spPr>
          <a:xfrm>
            <a:off x="276394" y="6192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A644F1A7-FE1E-C613-ABFA-7B17688126ED}"/>
              </a:ext>
            </a:extLst>
          </p:cNvPr>
          <p:cNvPicPr>
            <a:picLocks noChangeAspect="1"/>
          </p:cNvPicPr>
          <p:nvPr userDrawn="1"/>
        </p:nvPicPr>
        <p:blipFill rotWithShape="1">
          <a:blip r:embed="rId3"/>
          <a:srcRect b="50000"/>
          <a:stretch/>
        </p:blipFill>
        <p:spPr>
          <a:xfrm>
            <a:off x="10423115" y="6343943"/>
            <a:ext cx="1096881" cy="44448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CCE015DD-9BC5-53E0-3F8A-CE9E38248343}"/>
              </a:ext>
            </a:extLst>
          </p:cNvPr>
          <p:cNvPicPr>
            <a:picLocks noChangeAspect="1"/>
          </p:cNvPicPr>
          <p:nvPr userDrawn="1"/>
        </p:nvPicPr>
        <p:blipFill>
          <a:blip r:embed="rId4"/>
          <a:stretch>
            <a:fillRect/>
          </a:stretch>
        </p:blipFill>
        <p:spPr>
          <a:xfrm>
            <a:off x="-65540" y="5906083"/>
            <a:ext cx="5594931" cy="1250815"/>
          </a:xfrm>
          <a:prstGeom prst="rect">
            <a:avLst/>
          </a:prstGeom>
        </p:spPr>
      </p:pic>
    </p:spTree>
    <p:extLst>
      <p:ext uri="{BB962C8B-B14F-4D97-AF65-F5344CB8AC3E}">
        <p14:creationId xmlns:p14="http://schemas.microsoft.com/office/powerpoint/2010/main" val="282553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13E23B5-2E94-63C5-1DA7-71A784FEE9D1}"/>
              </a:ext>
            </a:extLst>
          </p:cNvPr>
          <p:cNvGrpSpPr/>
          <p:nvPr userDrawn="1"/>
        </p:nvGrpSpPr>
        <p:grpSpPr>
          <a:xfrm>
            <a:off x="9115595" y="303532"/>
            <a:ext cx="3601713" cy="187961"/>
            <a:chOff x="8304537" y="2571750"/>
            <a:chExt cx="3601713" cy="187961"/>
          </a:xfrm>
        </p:grpSpPr>
        <p:sp>
          <p:nvSpPr>
            <p:cNvPr id="5" name="Rectangle: Rounded Corners 4">
              <a:extLst>
                <a:ext uri="{FF2B5EF4-FFF2-40B4-BE49-F238E27FC236}">
                  <a16:creationId xmlns:a16="http://schemas.microsoft.com/office/drawing/2014/main" id="{5C7D44A4-6FDA-F02F-F944-B244CCB3BE28}"/>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D93B9C1-69BB-CC1B-92D6-E16CC0E9C750}"/>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F8C5F92-3C6F-7F07-93AA-2C6D846E6F5C}"/>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170B048E-1DD7-7D6C-84D7-C8386E573A98}"/>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205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844A057-FE33-2657-ECA9-7BFF81C70BB4}"/>
              </a:ext>
            </a:extLst>
          </p:cNvPr>
          <p:cNvGrpSpPr/>
          <p:nvPr userDrawn="1"/>
        </p:nvGrpSpPr>
        <p:grpSpPr>
          <a:xfrm>
            <a:off x="9115595" y="303532"/>
            <a:ext cx="3601713" cy="187961"/>
            <a:chOff x="8304537" y="2571750"/>
            <a:chExt cx="3601713" cy="187961"/>
          </a:xfrm>
        </p:grpSpPr>
        <p:sp>
          <p:nvSpPr>
            <p:cNvPr id="4" name="Rectangle: Rounded Corners 3">
              <a:extLst>
                <a:ext uri="{FF2B5EF4-FFF2-40B4-BE49-F238E27FC236}">
                  <a16:creationId xmlns:a16="http://schemas.microsoft.com/office/drawing/2014/main" id="{E6277BA5-F0CC-8EAE-953D-EBB1BD96B47A}"/>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4E36B7A-AD0D-FDA9-69C0-31C50B504F8E}"/>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C31123FC-51EC-AB4B-245E-61A8AA44B1BD}"/>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909A4F2-B08B-A62C-67D4-F213ED05B2E9}"/>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7396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03657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grpSp>
        <p:nvGrpSpPr>
          <p:cNvPr id="21" name="Group 20">
            <a:extLst>
              <a:ext uri="{FF2B5EF4-FFF2-40B4-BE49-F238E27FC236}">
                <a16:creationId xmlns:a16="http://schemas.microsoft.com/office/drawing/2014/main" id="{4EBD6605-7602-332D-6B55-B65281CE3B3D}"/>
              </a:ext>
            </a:extLst>
          </p:cNvPr>
          <p:cNvGrpSpPr/>
          <p:nvPr userDrawn="1"/>
        </p:nvGrpSpPr>
        <p:grpSpPr>
          <a:xfrm>
            <a:off x="-295275" y="-273149"/>
            <a:ext cx="5345936" cy="6130892"/>
            <a:chOff x="-295275" y="-273149"/>
            <a:chExt cx="5345936" cy="6130892"/>
          </a:xfrm>
        </p:grpSpPr>
        <p:sp>
          <p:nvSpPr>
            <p:cNvPr id="7" name="Rectangle: Rounded Corners 6">
              <a:extLst>
                <a:ext uri="{FF2B5EF4-FFF2-40B4-BE49-F238E27FC236}">
                  <a16:creationId xmlns:a16="http://schemas.microsoft.com/office/drawing/2014/main" id="{F0EE04B0-7940-53FC-32E4-B0E629DB0B19}"/>
                </a:ext>
              </a:extLst>
            </p:cNvPr>
            <p:cNvSpPr/>
            <p:nvPr userDrawn="1"/>
          </p:nvSpPr>
          <p:spPr>
            <a:xfrm>
              <a:off x="-295275" y="-273149"/>
              <a:ext cx="3943350" cy="1666875"/>
            </a:xfrm>
            <a:prstGeom prst="roundRect">
              <a:avLst>
                <a:gd name="adj" fmla="val 295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20AB2488-61E3-EFEA-836A-124801ABFCDC}"/>
                </a:ext>
              </a:extLst>
            </p:cNvPr>
            <p:cNvSpPr/>
            <p:nvPr userDrawn="1"/>
          </p:nvSpPr>
          <p:spPr>
            <a:xfrm>
              <a:off x="285749" y="1114425"/>
              <a:ext cx="525600" cy="876301"/>
            </a:xfrm>
            <a:prstGeom prst="roundRect">
              <a:avLst>
                <a:gd name="adj" fmla="val 6212"/>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366B79F-CC90-B88E-7699-E2B171A93DD0}"/>
                </a:ext>
              </a:extLst>
            </p:cNvPr>
            <p:cNvSpPr/>
            <p:nvPr userDrawn="1"/>
          </p:nvSpPr>
          <p:spPr>
            <a:xfrm>
              <a:off x="285749" y="752475"/>
              <a:ext cx="525600" cy="728663"/>
            </a:xfrm>
            <a:prstGeom prst="roundRect">
              <a:avLst>
                <a:gd name="adj" fmla="val 6212"/>
              </a:avLst>
            </a:prstGeom>
            <a:solidFill>
              <a:srgbClr val="928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EC75A45-80D1-D0B5-0D61-BF3D73EECD17}"/>
                </a:ext>
              </a:extLst>
            </p:cNvPr>
            <p:cNvSpPr/>
            <p:nvPr userDrawn="1"/>
          </p:nvSpPr>
          <p:spPr>
            <a:xfrm>
              <a:off x="285750" y="1393034"/>
              <a:ext cx="525600" cy="231456"/>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8453E77F-664F-CB36-8E40-D663B6EADE23}"/>
                </a:ext>
              </a:extLst>
            </p:cNvPr>
            <p:cNvGrpSpPr/>
            <p:nvPr userDrawn="1"/>
          </p:nvGrpSpPr>
          <p:grpSpPr>
            <a:xfrm>
              <a:off x="1066799" y="1018322"/>
              <a:ext cx="3983862" cy="4839421"/>
              <a:chOff x="1066799" y="1018322"/>
              <a:chExt cx="3983862" cy="4839421"/>
            </a:xfrm>
          </p:grpSpPr>
          <p:sp>
            <p:nvSpPr>
              <p:cNvPr id="12" name="Rectangle: Rounded Corners 11">
                <a:extLst>
                  <a:ext uri="{FF2B5EF4-FFF2-40B4-BE49-F238E27FC236}">
                    <a16:creationId xmlns:a16="http://schemas.microsoft.com/office/drawing/2014/main" id="{81B17AFB-C358-C86D-78A0-E601CC1CDC73}"/>
                  </a:ext>
                </a:extLst>
              </p:cNvPr>
              <p:cNvSpPr/>
              <p:nvPr userDrawn="1"/>
            </p:nvSpPr>
            <p:spPr>
              <a:xfrm>
                <a:off x="1066800" y="1018324"/>
                <a:ext cx="3983861" cy="4839419"/>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E7AC2AA6-21AB-CB9D-F0B3-925162AC931E}"/>
                  </a:ext>
                </a:extLst>
              </p:cNvPr>
              <p:cNvGrpSpPr/>
              <p:nvPr userDrawn="1"/>
            </p:nvGrpSpPr>
            <p:grpSpPr>
              <a:xfrm>
                <a:off x="1066799" y="1018322"/>
                <a:ext cx="2581276" cy="375403"/>
                <a:chOff x="1066799" y="1018322"/>
                <a:chExt cx="2581276" cy="375403"/>
              </a:xfrm>
            </p:grpSpPr>
            <p:sp>
              <p:nvSpPr>
                <p:cNvPr id="13" name="Rectangle: Rounded Corners 12">
                  <a:extLst>
                    <a:ext uri="{FF2B5EF4-FFF2-40B4-BE49-F238E27FC236}">
                      <a16:creationId xmlns:a16="http://schemas.microsoft.com/office/drawing/2014/main" id="{DAF3EAD7-56D8-36C5-13B4-11D6F6ECB5AF}"/>
                    </a:ext>
                  </a:extLst>
                </p:cNvPr>
                <p:cNvSpPr/>
                <p:nvPr userDrawn="1"/>
              </p:nvSpPr>
              <p:spPr>
                <a:xfrm>
                  <a:off x="1066799" y="1018322"/>
                  <a:ext cx="2581276" cy="375403"/>
                </a:xfrm>
                <a:prstGeom prst="roundRect">
                  <a:avLst>
                    <a:gd name="adj" fmla="val 14299"/>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4FE5E5F-7849-FE66-06EC-2D5C9F87D5D7}"/>
                    </a:ext>
                  </a:extLst>
                </p:cNvPr>
                <p:cNvSpPr/>
                <p:nvPr userDrawn="1"/>
              </p:nvSpPr>
              <p:spPr>
                <a:xfrm>
                  <a:off x="1066799" y="1131788"/>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7F562C0-62AC-CFA0-C730-72CE35EA26A7}"/>
                    </a:ext>
                  </a:extLst>
                </p:cNvPr>
                <p:cNvSpPr/>
                <p:nvPr userDrawn="1"/>
              </p:nvSpPr>
              <p:spPr>
                <a:xfrm>
                  <a:off x="3319463" y="1018322"/>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34490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64473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grpSp>
        <p:nvGrpSpPr>
          <p:cNvPr id="20" name="Group 19">
            <a:extLst>
              <a:ext uri="{FF2B5EF4-FFF2-40B4-BE49-F238E27FC236}">
                <a16:creationId xmlns:a16="http://schemas.microsoft.com/office/drawing/2014/main" id="{C5DA0416-4B32-48D5-A8B8-7B8C2B2EA30B}"/>
              </a:ext>
            </a:extLst>
          </p:cNvPr>
          <p:cNvGrpSpPr/>
          <p:nvPr userDrawn="1"/>
        </p:nvGrpSpPr>
        <p:grpSpPr>
          <a:xfrm>
            <a:off x="-226218" y="-1210235"/>
            <a:ext cx="5829623" cy="8331858"/>
            <a:chOff x="-226218" y="-1210235"/>
            <a:chExt cx="5829623" cy="8331858"/>
          </a:xfrm>
        </p:grpSpPr>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grpSp>
          <p:nvGrpSpPr>
            <p:cNvPr id="18" name="Group 17">
              <a:extLst>
                <a:ext uri="{FF2B5EF4-FFF2-40B4-BE49-F238E27FC236}">
                  <a16:creationId xmlns:a16="http://schemas.microsoft.com/office/drawing/2014/main" id="{99D38AF8-23B9-F7F5-A76F-B08CD111AACE}"/>
                </a:ext>
              </a:extLst>
            </p:cNvPr>
            <p:cNvGrpSpPr/>
            <p:nvPr userDrawn="1"/>
          </p:nvGrpSpPr>
          <p:grpSpPr>
            <a:xfrm>
              <a:off x="-226218" y="392818"/>
              <a:ext cx="5829623" cy="5512870"/>
              <a:chOff x="-292893" y="498676"/>
              <a:chExt cx="5829623" cy="5512870"/>
            </a:xfrm>
          </p:grpSpPr>
          <p:sp>
            <p:nvSpPr>
              <p:cNvPr id="7" name="Rectangle: Rounded Corners 6">
                <a:extLst>
                  <a:ext uri="{FF2B5EF4-FFF2-40B4-BE49-F238E27FC236}">
                    <a16:creationId xmlns:a16="http://schemas.microsoft.com/office/drawing/2014/main" id="{730CB59C-1BDA-1AA7-13EF-ACEB25C4FAD4}"/>
                  </a:ext>
                </a:extLst>
              </p:cNvPr>
              <p:cNvSpPr/>
              <p:nvPr userDrawn="1"/>
            </p:nvSpPr>
            <p:spPr>
              <a:xfrm>
                <a:off x="1026318" y="498676"/>
                <a:ext cx="4510412" cy="1048854"/>
              </a:xfrm>
              <a:prstGeom prst="roundRect">
                <a:avLst>
                  <a:gd name="adj" fmla="val 295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91FC434-37AE-5D0A-7801-37ABE40FFF5E}"/>
                  </a:ext>
                </a:extLst>
              </p:cNvPr>
              <p:cNvSpPr/>
              <p:nvPr userDrawn="1"/>
            </p:nvSpPr>
            <p:spPr>
              <a:xfrm>
                <a:off x="-292893" y="1172127"/>
                <a:ext cx="5264943" cy="4839419"/>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4FB4103A-A736-EFE0-1677-BB1E8A217026}"/>
                  </a:ext>
                </a:extLst>
              </p:cNvPr>
              <p:cNvGrpSpPr/>
              <p:nvPr userDrawn="1"/>
            </p:nvGrpSpPr>
            <p:grpSpPr>
              <a:xfrm flipV="1">
                <a:off x="1026318" y="1172127"/>
                <a:ext cx="3945732" cy="375403"/>
                <a:chOff x="1066799" y="1018322"/>
                <a:chExt cx="2581276" cy="375403"/>
              </a:xfrm>
            </p:grpSpPr>
            <p:sp>
              <p:nvSpPr>
                <p:cNvPr id="15" name="Rectangle: Rounded Corners 14">
                  <a:extLst>
                    <a:ext uri="{FF2B5EF4-FFF2-40B4-BE49-F238E27FC236}">
                      <a16:creationId xmlns:a16="http://schemas.microsoft.com/office/drawing/2014/main" id="{A4EA7B3F-9808-9264-116F-01F59A04508E}"/>
                    </a:ext>
                  </a:extLst>
                </p:cNvPr>
                <p:cNvSpPr/>
                <p:nvPr userDrawn="1"/>
              </p:nvSpPr>
              <p:spPr>
                <a:xfrm>
                  <a:off x="1066799" y="1018322"/>
                  <a:ext cx="2581276" cy="375403"/>
                </a:xfrm>
                <a:prstGeom prst="roundRect">
                  <a:avLst>
                    <a:gd name="adj" fmla="val 14299"/>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1BBECED-409F-A91D-6AFE-B26FC402AF7F}"/>
                    </a:ext>
                  </a:extLst>
                </p:cNvPr>
                <p:cNvSpPr/>
                <p:nvPr userDrawn="1"/>
              </p:nvSpPr>
              <p:spPr>
                <a:xfrm>
                  <a:off x="1066799" y="1131788"/>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8089354-7946-2F19-5A9A-6B82F08057F6}"/>
                    </a:ext>
                  </a:extLst>
                </p:cNvPr>
                <p:cNvSpPr/>
                <p:nvPr userDrawn="1"/>
              </p:nvSpPr>
              <p:spPr>
                <a:xfrm>
                  <a:off x="3319463" y="1018322"/>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 name="Group 18">
              <a:extLst>
                <a:ext uri="{FF2B5EF4-FFF2-40B4-BE49-F238E27FC236}">
                  <a16:creationId xmlns:a16="http://schemas.microsoft.com/office/drawing/2014/main" id="{6A500287-0D7A-FB8E-5E46-F88B88DEC355}"/>
                </a:ext>
              </a:extLst>
            </p:cNvPr>
            <p:cNvGrpSpPr/>
            <p:nvPr userDrawn="1"/>
          </p:nvGrpSpPr>
          <p:grpSpPr>
            <a:xfrm>
              <a:off x="-70776" y="2482366"/>
              <a:ext cx="1128379" cy="4639257"/>
              <a:chOff x="-65937" y="2349016"/>
              <a:chExt cx="1128379" cy="4639257"/>
            </a:xfrm>
          </p:grpSpPr>
          <p:sp>
            <p:nvSpPr>
              <p:cNvPr id="8" name="Rectangle: Rounded Corners 7">
                <a:extLst>
                  <a:ext uri="{FF2B5EF4-FFF2-40B4-BE49-F238E27FC236}">
                    <a16:creationId xmlns:a16="http://schemas.microsoft.com/office/drawing/2014/main" id="{ABE918AE-01A6-F8B5-5805-04CF20ED3D8B}"/>
                  </a:ext>
                </a:extLst>
              </p:cNvPr>
              <p:cNvSpPr/>
              <p:nvPr userDrawn="1"/>
            </p:nvSpPr>
            <p:spPr>
              <a:xfrm>
                <a:off x="-65937" y="2710966"/>
                <a:ext cx="1128379" cy="4277307"/>
              </a:xfrm>
              <a:prstGeom prst="roundRect">
                <a:avLst>
                  <a:gd name="adj" fmla="val 6212"/>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60730835-D5B1-50E2-98B1-29949A51F3F8}"/>
                  </a:ext>
                </a:extLst>
              </p:cNvPr>
              <p:cNvSpPr/>
              <p:nvPr userDrawn="1"/>
            </p:nvSpPr>
            <p:spPr>
              <a:xfrm>
                <a:off x="-65937" y="2349016"/>
                <a:ext cx="1128379" cy="3556672"/>
              </a:xfrm>
              <a:prstGeom prst="roundRect">
                <a:avLst>
                  <a:gd name="adj" fmla="val 6212"/>
                </a:avLst>
              </a:prstGeom>
              <a:solidFill>
                <a:srgbClr val="928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4962B8D-F22D-3EC8-D7B6-C26266D6EF6A}"/>
                  </a:ext>
                </a:extLst>
              </p:cNvPr>
              <p:cNvSpPr/>
              <p:nvPr userDrawn="1"/>
            </p:nvSpPr>
            <p:spPr>
              <a:xfrm>
                <a:off x="-65937" y="5773045"/>
                <a:ext cx="1128379" cy="1129758"/>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325287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04D91B-CD29-05FB-8F16-739C77ED1DC4}"/>
              </a:ext>
            </a:extLst>
          </p:cNvPr>
          <p:cNvGrpSpPr/>
          <p:nvPr userDrawn="1"/>
        </p:nvGrpSpPr>
        <p:grpSpPr>
          <a:xfrm>
            <a:off x="0" y="0"/>
            <a:ext cx="12192000" cy="6984590"/>
            <a:chOff x="0" y="0"/>
            <a:chExt cx="12192000" cy="698459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F4A004D-AB5E-A429-59F3-17107CE96F7F}"/>
                </a:ext>
              </a:extLst>
            </p:cNvPr>
            <p:cNvSpPr/>
            <p:nvPr userDrawn="1"/>
          </p:nvSpPr>
          <p:spPr>
            <a:xfrm>
              <a:off x="854598" y="5274244"/>
              <a:ext cx="1698102" cy="1710346"/>
            </a:xfrm>
            <a:prstGeom prst="roundRect">
              <a:avLst>
                <a:gd name="adj" fmla="val 823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8733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85307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15" name="TextBox 14">
            <a:extLst>
              <a:ext uri="{FF2B5EF4-FFF2-40B4-BE49-F238E27FC236}">
                <a16:creationId xmlns:a16="http://schemas.microsoft.com/office/drawing/2014/main" id="{7B7CC6D4-D429-A0CE-FB0E-3DC524C88A9C}"/>
              </a:ext>
            </a:extLst>
          </p:cNvPr>
          <p:cNvSpPr txBox="1"/>
          <p:nvPr userDrawn="1"/>
        </p:nvSpPr>
        <p:spPr>
          <a:xfrm>
            <a:off x="-449729" y="-2248639"/>
            <a:ext cx="0" cy="0"/>
          </a:xfrm>
          <a:prstGeom prst="rect">
            <a:avLst/>
          </a:prstGeom>
          <a:noFill/>
        </p:spPr>
        <p:txBody>
          <a:bodyPr wrap="none" lIns="0" tIns="0" rIns="0" bIns="0" rtlCol="0">
            <a:noAutofit/>
          </a:bodyPr>
          <a:lstStyle/>
          <a:p>
            <a:endParaRPr lang="en-GB" sz="1200" b="1">
              <a:solidFill>
                <a:schemeClr val="accent1"/>
              </a:solidFill>
            </a:endParaRPr>
          </a:p>
        </p:txBody>
      </p:sp>
      <p:grpSp>
        <p:nvGrpSpPr>
          <p:cNvPr id="29" name="Group 28">
            <a:extLst>
              <a:ext uri="{FF2B5EF4-FFF2-40B4-BE49-F238E27FC236}">
                <a16:creationId xmlns:a16="http://schemas.microsoft.com/office/drawing/2014/main" id="{A11A7C5D-52BB-9E0C-59EA-E2070EB477EB}"/>
              </a:ext>
            </a:extLst>
          </p:cNvPr>
          <p:cNvGrpSpPr/>
          <p:nvPr userDrawn="1"/>
        </p:nvGrpSpPr>
        <p:grpSpPr>
          <a:xfrm>
            <a:off x="761999" y="-120276"/>
            <a:ext cx="11557001" cy="7377604"/>
            <a:chOff x="761999" y="-120276"/>
            <a:chExt cx="11557001" cy="7377604"/>
          </a:xfrm>
        </p:grpSpPr>
        <p:grpSp>
          <p:nvGrpSpPr>
            <p:cNvPr id="28" name="Group 27">
              <a:extLst>
                <a:ext uri="{FF2B5EF4-FFF2-40B4-BE49-F238E27FC236}">
                  <a16:creationId xmlns:a16="http://schemas.microsoft.com/office/drawing/2014/main" id="{7B5D0737-9A59-E13C-5084-0CB3484D8C43}"/>
                </a:ext>
              </a:extLst>
            </p:cNvPr>
            <p:cNvGrpSpPr/>
            <p:nvPr userDrawn="1"/>
          </p:nvGrpSpPr>
          <p:grpSpPr>
            <a:xfrm>
              <a:off x="4763771" y="-120276"/>
              <a:ext cx="7555229" cy="6978276"/>
              <a:chOff x="4763771" y="-120276"/>
              <a:chExt cx="7555229" cy="6978276"/>
            </a:xfrm>
          </p:grpSpPr>
          <p:sp>
            <p:nvSpPr>
              <p:cNvPr id="21" name="Rectangle: Rounded Corners 20">
                <a:extLst>
                  <a:ext uri="{FF2B5EF4-FFF2-40B4-BE49-F238E27FC236}">
                    <a16:creationId xmlns:a16="http://schemas.microsoft.com/office/drawing/2014/main" id="{4E144A67-0951-CD85-BF31-828A64D27B19}"/>
                  </a:ext>
                </a:extLst>
              </p:cNvPr>
              <p:cNvSpPr/>
              <p:nvPr userDrawn="1"/>
            </p:nvSpPr>
            <p:spPr>
              <a:xfrm>
                <a:off x="7531893" y="-120276"/>
                <a:ext cx="3288507" cy="6978276"/>
              </a:xfrm>
              <a:prstGeom prst="roundRect">
                <a:avLst>
                  <a:gd name="adj" fmla="val 0"/>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2C952D88-2D5E-58E6-0B18-AEBF81DB5FE1}"/>
                  </a:ext>
                </a:extLst>
              </p:cNvPr>
              <p:cNvSpPr/>
              <p:nvPr userDrawn="1"/>
            </p:nvSpPr>
            <p:spPr>
              <a:xfrm>
                <a:off x="4763771" y="-120276"/>
                <a:ext cx="7555229" cy="917616"/>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00F88F1-1AB4-B051-DE19-B07D871E1A05}"/>
                  </a:ext>
                </a:extLst>
              </p:cNvPr>
              <p:cNvSpPr/>
              <p:nvPr userDrawn="1"/>
            </p:nvSpPr>
            <p:spPr>
              <a:xfrm flipV="1">
                <a:off x="7531893" y="-120276"/>
                <a:ext cx="3290400" cy="917616"/>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Rounded Corners 26">
              <a:extLst>
                <a:ext uri="{FF2B5EF4-FFF2-40B4-BE49-F238E27FC236}">
                  <a16:creationId xmlns:a16="http://schemas.microsoft.com/office/drawing/2014/main" id="{CFF0ECE7-181B-2856-16B4-6858C46F0ED6}"/>
                </a:ext>
              </a:extLst>
            </p:cNvPr>
            <p:cNvSpPr/>
            <p:nvPr userDrawn="1"/>
          </p:nvSpPr>
          <p:spPr>
            <a:xfrm>
              <a:off x="761999" y="5219762"/>
              <a:ext cx="1765301" cy="2037566"/>
            </a:xfrm>
            <a:prstGeom prst="roundRect">
              <a:avLst>
                <a:gd name="adj" fmla="val 295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44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D310ED-DCB5-23D5-1617-B32548EFFB88}"/>
              </a:ext>
            </a:extLst>
          </p:cNvPr>
          <p:cNvGrpSpPr/>
          <p:nvPr userDrawn="1"/>
        </p:nvGrpSpPr>
        <p:grpSpPr>
          <a:xfrm>
            <a:off x="0" y="0"/>
            <a:ext cx="12598400" cy="6984590"/>
            <a:chOff x="0" y="0"/>
            <a:chExt cx="12598400" cy="698459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1920E5A-16B6-8FE1-899B-C110666F78F9}"/>
                </a:ext>
              </a:extLst>
            </p:cNvPr>
            <p:cNvSpPr/>
            <p:nvPr userDrawn="1"/>
          </p:nvSpPr>
          <p:spPr>
            <a:xfrm>
              <a:off x="6324600" y="736600"/>
              <a:ext cx="6273800" cy="1054100"/>
            </a:xfrm>
            <a:prstGeom prst="roundRect">
              <a:avLst>
                <a:gd name="adj" fmla="val 8233"/>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471A0AAD-A44B-6924-750D-5F7A30724C69}"/>
                </a:ext>
              </a:extLst>
            </p:cNvPr>
            <p:cNvSpPr/>
            <p:nvPr userDrawn="1"/>
          </p:nvSpPr>
          <p:spPr>
            <a:xfrm>
              <a:off x="854598" y="5274244"/>
              <a:ext cx="1698102" cy="1710346"/>
            </a:xfrm>
            <a:prstGeom prst="roundRect">
              <a:avLst>
                <a:gd name="adj" fmla="val 823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1074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ABDA433-5CE6-4519-CD3C-D11DA9103191}"/>
              </a:ext>
            </a:extLst>
          </p:cNvPr>
          <p:cNvGrpSpPr/>
          <p:nvPr userDrawn="1"/>
        </p:nvGrpSpPr>
        <p:grpSpPr>
          <a:xfrm>
            <a:off x="9217195" y="591902"/>
            <a:ext cx="3601713" cy="187961"/>
            <a:chOff x="8304537" y="2571750"/>
            <a:chExt cx="3601713" cy="187961"/>
          </a:xfrm>
        </p:grpSpPr>
        <p:sp>
          <p:nvSpPr>
            <p:cNvPr id="43" name="Rectangle: Rounded Corners 42">
              <a:extLst>
                <a:ext uri="{FF2B5EF4-FFF2-40B4-BE49-F238E27FC236}">
                  <a16:creationId xmlns:a16="http://schemas.microsoft.com/office/drawing/2014/main" id="{44430AE5-E45A-8793-8D2F-FEF627F111CB}"/>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F19FF1A5-77F5-7BCB-39FC-DACD9E596836}"/>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9DEDB2BD-91E6-793B-F46C-FF812EEA5478}"/>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4C354D26-0064-8706-2B92-3F849933DA56}"/>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6937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2058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1004404" y="2692624"/>
            <a:ext cx="4343734" cy="118181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p:txBody>
      </p:sp>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2"/>
          <a:stretch>
            <a:fillRect/>
          </a:stretch>
        </p:blipFill>
        <p:spPr>
          <a:xfrm>
            <a:off x="10134601" y="436509"/>
            <a:ext cx="1612700" cy="1307001"/>
          </a:xfrm>
          <a:prstGeom prst="rect">
            <a:avLst/>
          </a:prstGeom>
        </p:spPr>
      </p:pic>
      <p:pic>
        <p:nvPicPr>
          <p:cNvPr id="7" name="Picture 6" descr="A black background with a green line&#10;&#10;Description automatically generated">
            <a:extLst>
              <a:ext uri="{FF2B5EF4-FFF2-40B4-BE49-F238E27FC236}">
                <a16:creationId xmlns:a16="http://schemas.microsoft.com/office/drawing/2014/main" id="{4474E568-7DB7-F2B2-3875-97A2FBF8E33E}"/>
              </a:ext>
            </a:extLst>
          </p:cNvPr>
          <p:cNvPicPr>
            <a:picLocks noChangeAspect="1"/>
          </p:cNvPicPr>
          <p:nvPr userDrawn="1"/>
        </p:nvPicPr>
        <p:blipFill rotWithShape="1">
          <a:blip r:embed="rId3"/>
          <a:srcRect l="18370" t="19702" r="17003" b="19527"/>
          <a:stretch/>
        </p:blipFill>
        <p:spPr>
          <a:xfrm>
            <a:off x="536041" y="259401"/>
            <a:ext cx="1738529" cy="1484109"/>
          </a:xfrm>
          <a:prstGeom prst="rect">
            <a:avLst/>
          </a:prstGeom>
        </p:spPr>
      </p:pic>
      <p:pic>
        <p:nvPicPr>
          <p:cNvPr id="8" name="Picture 7" descr="A blue and black logo&#10;&#10;Description automatically generated">
            <a:extLst>
              <a:ext uri="{FF2B5EF4-FFF2-40B4-BE49-F238E27FC236}">
                <a16:creationId xmlns:a16="http://schemas.microsoft.com/office/drawing/2014/main" id="{35347FAF-1E41-E172-3987-E7ABC70CA0C6}"/>
              </a:ext>
            </a:extLst>
          </p:cNvPr>
          <p:cNvPicPr>
            <a:picLocks noChangeAspect="1"/>
          </p:cNvPicPr>
          <p:nvPr userDrawn="1"/>
        </p:nvPicPr>
        <p:blipFill>
          <a:blip r:embed="rId4"/>
          <a:stretch>
            <a:fillRect/>
          </a:stretch>
        </p:blipFill>
        <p:spPr>
          <a:xfrm>
            <a:off x="674470" y="4795206"/>
            <a:ext cx="4507129" cy="1803393"/>
          </a:xfrm>
          <a:prstGeom prst="rect">
            <a:avLst/>
          </a:prstGeom>
        </p:spPr>
      </p:pic>
      <p:grpSp>
        <p:nvGrpSpPr>
          <p:cNvPr id="12" name="Group 11">
            <a:extLst>
              <a:ext uri="{FF2B5EF4-FFF2-40B4-BE49-F238E27FC236}">
                <a16:creationId xmlns:a16="http://schemas.microsoft.com/office/drawing/2014/main" id="{9410D619-4A31-3890-E5E6-1DD7E56E224B}"/>
              </a:ext>
            </a:extLst>
          </p:cNvPr>
          <p:cNvGrpSpPr/>
          <p:nvPr userDrawn="1"/>
        </p:nvGrpSpPr>
        <p:grpSpPr>
          <a:xfrm>
            <a:off x="3176271" y="0"/>
            <a:ext cx="6577329" cy="6858000"/>
            <a:chOff x="4763771" y="-25400"/>
            <a:chExt cx="6577329" cy="6858000"/>
          </a:xfrm>
        </p:grpSpPr>
        <p:sp>
          <p:nvSpPr>
            <p:cNvPr id="14" name="Rectangle: Rounded Corners 13">
              <a:extLst>
                <a:ext uri="{FF2B5EF4-FFF2-40B4-BE49-F238E27FC236}">
                  <a16:creationId xmlns:a16="http://schemas.microsoft.com/office/drawing/2014/main" id="{F5D18B60-674B-DE1D-6A26-D0E399DF918B}"/>
                </a:ext>
              </a:extLst>
            </p:cNvPr>
            <p:cNvSpPr/>
            <p:nvPr userDrawn="1"/>
          </p:nvSpPr>
          <p:spPr>
            <a:xfrm>
              <a:off x="7531893" y="-25400"/>
              <a:ext cx="3288507" cy="6858000"/>
            </a:xfrm>
            <a:prstGeom prst="roundRect">
              <a:avLst>
                <a:gd name="adj" fmla="val 0"/>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E542F85-0E4F-E47D-BE32-A76B57881A11}"/>
                </a:ext>
              </a:extLst>
            </p:cNvPr>
            <p:cNvSpPr/>
            <p:nvPr userDrawn="1"/>
          </p:nvSpPr>
          <p:spPr>
            <a:xfrm>
              <a:off x="4763771" y="-25400"/>
              <a:ext cx="6577329" cy="822740"/>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E210179-1C71-CDBB-F1B3-87C7B26F855C}"/>
                </a:ext>
              </a:extLst>
            </p:cNvPr>
            <p:cNvSpPr/>
            <p:nvPr userDrawn="1"/>
          </p:nvSpPr>
          <p:spPr>
            <a:xfrm flipV="1">
              <a:off x="7531893" y="-25400"/>
              <a:ext cx="3290400" cy="822740"/>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220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grpSp>
        <p:nvGrpSpPr>
          <p:cNvPr id="6" name="Group 5">
            <a:extLst>
              <a:ext uri="{FF2B5EF4-FFF2-40B4-BE49-F238E27FC236}">
                <a16:creationId xmlns:a16="http://schemas.microsoft.com/office/drawing/2014/main" id="{439C99B9-B66D-A0EB-6E0F-2C013308F7DD}"/>
              </a:ext>
            </a:extLst>
          </p:cNvPr>
          <p:cNvGrpSpPr/>
          <p:nvPr userDrawn="1"/>
        </p:nvGrpSpPr>
        <p:grpSpPr>
          <a:xfrm>
            <a:off x="9128295" y="767200"/>
            <a:ext cx="3601713" cy="187961"/>
            <a:chOff x="8304537" y="2571750"/>
            <a:chExt cx="3601713" cy="187961"/>
          </a:xfrm>
        </p:grpSpPr>
        <p:sp>
          <p:nvSpPr>
            <p:cNvPr id="7" name="Rectangle: Rounded Corners 6">
              <a:extLst>
                <a:ext uri="{FF2B5EF4-FFF2-40B4-BE49-F238E27FC236}">
                  <a16:creationId xmlns:a16="http://schemas.microsoft.com/office/drawing/2014/main" id="{8448E957-4F2C-721F-7366-EA5EF77ECF25}"/>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FB5827C-4591-E860-2685-802806F72759}"/>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49CA70D-58C9-A99A-5821-061D312E02F5}"/>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097C1CE2-DE2D-DC9A-2D21-018F8B0E3CAB}"/>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a:extLst>
              <a:ext uri="{FF2B5EF4-FFF2-40B4-BE49-F238E27FC236}">
                <a16:creationId xmlns:a16="http://schemas.microsoft.com/office/drawing/2014/main" id="{1B2BDA6D-4E35-972C-2C9F-F3ABE1310029}"/>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4" name="Straight Connector 13">
            <a:extLst>
              <a:ext uri="{FF2B5EF4-FFF2-40B4-BE49-F238E27FC236}">
                <a16:creationId xmlns:a16="http://schemas.microsoft.com/office/drawing/2014/main" id="{CEAA2F65-D1BB-E1FF-3F29-FC74049ECBC9}"/>
              </a:ext>
            </a:extLst>
          </p:cNvPr>
          <p:cNvCxnSpPr>
            <a:cxnSpLocks/>
          </p:cNvCxnSpPr>
          <p:nvPr userDrawn="1"/>
        </p:nvCxnSpPr>
        <p:spPr>
          <a:xfrm>
            <a:off x="276394" y="6192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descr="Logo&#10;&#10;Description automatically generated">
            <a:extLst>
              <a:ext uri="{FF2B5EF4-FFF2-40B4-BE49-F238E27FC236}">
                <a16:creationId xmlns:a16="http://schemas.microsoft.com/office/drawing/2014/main" id="{217D05B9-79A9-9225-2117-2C08D8484B17}"/>
              </a:ext>
            </a:extLst>
          </p:cNvPr>
          <p:cNvPicPr>
            <a:picLocks noChangeAspect="1"/>
          </p:cNvPicPr>
          <p:nvPr userDrawn="1"/>
        </p:nvPicPr>
        <p:blipFill rotWithShape="1">
          <a:blip r:embed="rId2"/>
          <a:srcRect b="50000"/>
          <a:stretch/>
        </p:blipFill>
        <p:spPr>
          <a:xfrm>
            <a:off x="10423115" y="6343943"/>
            <a:ext cx="1096881" cy="444480"/>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2659E7AB-AD14-F82A-D230-CC4DBF4ECBB1}"/>
              </a:ext>
            </a:extLst>
          </p:cNvPr>
          <p:cNvPicPr>
            <a:picLocks noChangeAspect="1"/>
          </p:cNvPicPr>
          <p:nvPr userDrawn="1"/>
        </p:nvPicPr>
        <p:blipFill>
          <a:blip r:embed="rId3"/>
          <a:stretch>
            <a:fillRect/>
          </a:stretch>
        </p:blipFill>
        <p:spPr>
          <a:xfrm>
            <a:off x="-65540" y="5906083"/>
            <a:ext cx="5594931" cy="1250815"/>
          </a:xfrm>
          <a:prstGeom prst="rect">
            <a:avLst/>
          </a:prstGeom>
        </p:spPr>
      </p:pic>
    </p:spTree>
    <p:extLst>
      <p:ext uri="{BB962C8B-B14F-4D97-AF65-F5344CB8AC3E}">
        <p14:creationId xmlns:p14="http://schemas.microsoft.com/office/powerpoint/2010/main" val="179554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DE23CE-2E71-527F-C51D-C8E08C1B05C4}"/>
              </a:ext>
            </a:extLst>
          </p:cNvPr>
          <p:cNvSpPr/>
          <p:nvPr userDrawn="1"/>
        </p:nvSpPr>
        <p:spPr>
          <a:xfrm>
            <a:off x="0" y="4255134"/>
            <a:ext cx="12192000" cy="2602866"/>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grpSp>
        <p:nvGrpSpPr>
          <p:cNvPr id="17" name="Group 16">
            <a:extLst>
              <a:ext uri="{FF2B5EF4-FFF2-40B4-BE49-F238E27FC236}">
                <a16:creationId xmlns:a16="http://schemas.microsoft.com/office/drawing/2014/main" id="{A6BEACEE-3010-79DF-3F97-1E3D84E0D807}"/>
              </a:ext>
            </a:extLst>
          </p:cNvPr>
          <p:cNvGrpSpPr/>
          <p:nvPr userDrawn="1"/>
        </p:nvGrpSpPr>
        <p:grpSpPr>
          <a:xfrm>
            <a:off x="10551045" y="308935"/>
            <a:ext cx="1208955" cy="979789"/>
            <a:chOff x="10551045" y="308935"/>
            <a:chExt cx="1208955" cy="979789"/>
          </a:xfrm>
        </p:grpSpPr>
        <p:sp>
          <p:nvSpPr>
            <p:cNvPr id="16" name="Rectangle 15">
              <a:extLst>
                <a:ext uri="{FF2B5EF4-FFF2-40B4-BE49-F238E27FC236}">
                  <a16:creationId xmlns:a16="http://schemas.microsoft.com/office/drawing/2014/main" id="{E09C1CB5-D345-EE62-6C7D-8CF4EC018775}"/>
                </a:ext>
              </a:extLst>
            </p:cNvPr>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2"/>
            <a:stretch>
              <a:fillRect/>
            </a:stretch>
          </p:blipFill>
          <p:spPr>
            <a:xfrm>
              <a:off x="10551045" y="308935"/>
              <a:ext cx="1208955" cy="979789"/>
            </a:xfrm>
            <a:prstGeom prst="rect">
              <a:avLst/>
            </a:prstGeom>
          </p:spPr>
        </p:pic>
      </p:grpSp>
      <p:pic>
        <p:nvPicPr>
          <p:cNvPr id="7" name="Picture 6" descr="A black background with a green line&#10;&#10;Description automatically generated">
            <a:extLst>
              <a:ext uri="{FF2B5EF4-FFF2-40B4-BE49-F238E27FC236}">
                <a16:creationId xmlns:a16="http://schemas.microsoft.com/office/drawing/2014/main" id="{BE6B722C-6434-ECF4-1047-04F4FE297F3E}"/>
              </a:ext>
            </a:extLst>
          </p:cNvPr>
          <p:cNvPicPr>
            <a:picLocks noChangeAspect="1"/>
          </p:cNvPicPr>
          <p:nvPr userDrawn="1"/>
        </p:nvPicPr>
        <p:blipFill rotWithShape="1">
          <a:blip r:embed="rId3"/>
          <a:srcRect l="18370" t="19702" r="17003" b="19527"/>
          <a:stretch/>
        </p:blipFill>
        <p:spPr>
          <a:xfrm>
            <a:off x="440422" y="257097"/>
            <a:ext cx="1399205" cy="1194443"/>
          </a:xfrm>
          <a:prstGeom prst="rect">
            <a:avLst/>
          </a:prstGeom>
        </p:spPr>
      </p:pic>
      <p:pic>
        <p:nvPicPr>
          <p:cNvPr id="14" name="Picture 13" descr="A yellow sign with black text&#10;&#10;Description automatically generated">
            <a:extLst>
              <a:ext uri="{FF2B5EF4-FFF2-40B4-BE49-F238E27FC236}">
                <a16:creationId xmlns:a16="http://schemas.microsoft.com/office/drawing/2014/main" id="{7B9EC9A1-D2C4-71F3-C6B4-EF4A1391338C}"/>
              </a:ext>
            </a:extLst>
          </p:cNvPr>
          <p:cNvPicPr>
            <a:picLocks noChangeAspect="1"/>
          </p:cNvPicPr>
          <p:nvPr userDrawn="1"/>
        </p:nvPicPr>
        <p:blipFill>
          <a:blip r:embed="rId4"/>
          <a:stretch>
            <a:fillRect/>
          </a:stretch>
        </p:blipFill>
        <p:spPr>
          <a:xfrm>
            <a:off x="4428223" y="4270075"/>
            <a:ext cx="7763777" cy="2587925"/>
          </a:xfrm>
          <a:prstGeom prst="rect">
            <a:avLst/>
          </a:prstGeom>
        </p:spPr>
      </p:pic>
    </p:spTree>
    <p:extLst>
      <p:ext uri="{BB962C8B-B14F-4D97-AF65-F5344CB8AC3E}">
        <p14:creationId xmlns:p14="http://schemas.microsoft.com/office/powerpoint/2010/main" val="1131177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56756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2886B3B-64D9-7A99-F664-05AA3B11C0B4}"/>
              </a:ext>
            </a:extLst>
          </p:cNvPr>
          <p:cNvGrpSpPr/>
          <p:nvPr userDrawn="1"/>
        </p:nvGrpSpPr>
        <p:grpSpPr>
          <a:xfrm>
            <a:off x="9217195" y="591902"/>
            <a:ext cx="3601713" cy="187961"/>
            <a:chOff x="8304537" y="2571750"/>
            <a:chExt cx="3601713" cy="187961"/>
          </a:xfrm>
        </p:grpSpPr>
        <p:sp>
          <p:nvSpPr>
            <p:cNvPr id="5" name="Rectangle: Rounded Corners 4">
              <a:extLst>
                <a:ext uri="{FF2B5EF4-FFF2-40B4-BE49-F238E27FC236}">
                  <a16:creationId xmlns:a16="http://schemas.microsoft.com/office/drawing/2014/main" id="{05721D80-842B-8F57-0A33-FD7064F2D537}"/>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40E608B-297D-770A-9505-AAC739887A0F}"/>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52D5B609-E5F2-03C5-97D4-F3463DB85FF8}"/>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AEEE48F7-B8BA-F6FE-910D-A3C33F90F402}"/>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descr="A blue and black logo&#10;&#10;Description automatically generated">
            <a:extLst>
              <a:ext uri="{FF2B5EF4-FFF2-40B4-BE49-F238E27FC236}">
                <a16:creationId xmlns:a16="http://schemas.microsoft.com/office/drawing/2014/main" id="{4560B715-C3B8-D65B-0011-6F60AB40BDF0}"/>
              </a:ext>
            </a:extLst>
          </p:cNvPr>
          <p:cNvPicPr>
            <a:picLocks noChangeAspect="1"/>
          </p:cNvPicPr>
          <p:nvPr userDrawn="1"/>
        </p:nvPicPr>
        <p:blipFill>
          <a:blip r:embed="rId2"/>
          <a:stretch>
            <a:fillRect/>
          </a:stretch>
        </p:blipFill>
        <p:spPr>
          <a:xfrm>
            <a:off x="347413" y="332856"/>
            <a:ext cx="3922790" cy="1569587"/>
          </a:xfrm>
          <a:prstGeom prst="rect">
            <a:avLst/>
          </a:prstGeom>
        </p:spPr>
      </p:pic>
      <p:grpSp>
        <p:nvGrpSpPr>
          <p:cNvPr id="15" name="Group 14">
            <a:extLst>
              <a:ext uri="{FF2B5EF4-FFF2-40B4-BE49-F238E27FC236}">
                <a16:creationId xmlns:a16="http://schemas.microsoft.com/office/drawing/2014/main" id="{CEFCADC0-E212-F2CE-F68E-408E0E5E9FC8}"/>
              </a:ext>
            </a:extLst>
          </p:cNvPr>
          <p:cNvGrpSpPr/>
          <p:nvPr userDrawn="1"/>
        </p:nvGrpSpPr>
        <p:grpSpPr>
          <a:xfrm>
            <a:off x="10542612" y="5776203"/>
            <a:ext cx="1208955" cy="979789"/>
            <a:chOff x="10551045" y="308935"/>
            <a:chExt cx="1208955" cy="979789"/>
          </a:xfrm>
        </p:grpSpPr>
        <p:sp>
          <p:nvSpPr>
            <p:cNvPr id="16" name="Rectangle 15">
              <a:extLst>
                <a:ext uri="{FF2B5EF4-FFF2-40B4-BE49-F238E27FC236}">
                  <a16:creationId xmlns:a16="http://schemas.microsoft.com/office/drawing/2014/main" id="{8EAD3FC3-F8F0-F9D8-704B-DFBEB9AAC382}"/>
                </a:ext>
              </a:extLst>
            </p:cNvPr>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Logo&#10;&#10;Description automatically generated">
              <a:extLst>
                <a:ext uri="{FF2B5EF4-FFF2-40B4-BE49-F238E27FC236}">
                  <a16:creationId xmlns:a16="http://schemas.microsoft.com/office/drawing/2014/main" id="{28E0E99F-5FEB-EF11-0475-1A5234C74779}"/>
                </a:ext>
              </a:extLst>
            </p:cNvPr>
            <p:cNvPicPr>
              <a:picLocks noChangeAspect="1"/>
            </p:cNvPicPr>
            <p:nvPr userDrawn="1"/>
          </p:nvPicPr>
          <p:blipFill>
            <a:blip r:embed="rId3"/>
            <a:stretch>
              <a:fillRect/>
            </a:stretch>
          </p:blipFill>
          <p:spPr>
            <a:xfrm>
              <a:off x="10551045" y="308935"/>
              <a:ext cx="1208955" cy="979789"/>
            </a:xfrm>
            <a:prstGeom prst="rect">
              <a:avLst/>
            </a:prstGeom>
          </p:spPr>
        </p:pic>
      </p:grpSp>
      <p:pic>
        <p:nvPicPr>
          <p:cNvPr id="19" name="Picture 18" descr="A black background with a black square&#10;&#10;Description automatically generated with medium confidence">
            <a:extLst>
              <a:ext uri="{FF2B5EF4-FFF2-40B4-BE49-F238E27FC236}">
                <a16:creationId xmlns:a16="http://schemas.microsoft.com/office/drawing/2014/main" id="{D6AABDAA-CB3F-2812-6520-F1A2676F9CE0}"/>
              </a:ext>
            </a:extLst>
          </p:cNvPr>
          <p:cNvPicPr>
            <a:picLocks noChangeAspect="1"/>
          </p:cNvPicPr>
          <p:nvPr userDrawn="1"/>
        </p:nvPicPr>
        <p:blipFill>
          <a:blip r:embed="rId4"/>
          <a:stretch>
            <a:fillRect/>
          </a:stretch>
        </p:blipFill>
        <p:spPr>
          <a:xfrm>
            <a:off x="49289" y="5623433"/>
            <a:ext cx="5594931" cy="1250815"/>
          </a:xfrm>
          <a:prstGeom prst="rect">
            <a:avLst/>
          </a:prstGeom>
        </p:spPr>
      </p:pic>
    </p:spTree>
    <p:extLst>
      <p:ext uri="{BB962C8B-B14F-4D97-AF65-F5344CB8AC3E}">
        <p14:creationId xmlns:p14="http://schemas.microsoft.com/office/powerpoint/2010/main" val="177464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ABDA433-5CE6-4519-CD3C-D11DA9103191}"/>
              </a:ext>
            </a:extLst>
          </p:cNvPr>
          <p:cNvGrpSpPr/>
          <p:nvPr userDrawn="1"/>
        </p:nvGrpSpPr>
        <p:grpSpPr>
          <a:xfrm>
            <a:off x="9217195" y="591902"/>
            <a:ext cx="3601713" cy="187961"/>
            <a:chOff x="8304537" y="2571750"/>
            <a:chExt cx="3601713" cy="187961"/>
          </a:xfrm>
        </p:grpSpPr>
        <p:sp>
          <p:nvSpPr>
            <p:cNvPr id="43" name="Rectangle: Rounded Corners 42">
              <a:extLst>
                <a:ext uri="{FF2B5EF4-FFF2-40B4-BE49-F238E27FC236}">
                  <a16:creationId xmlns:a16="http://schemas.microsoft.com/office/drawing/2014/main" id="{44430AE5-E45A-8793-8D2F-FEF627F111CB}"/>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F19FF1A5-77F5-7BCB-39FC-DACD9E596836}"/>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9DEDB2BD-91E6-793B-F46C-FF812EEA5478}"/>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4C354D26-0064-8706-2B92-3F849933DA56}"/>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1351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grpSp>
        <p:nvGrpSpPr>
          <p:cNvPr id="12" name="Group 11">
            <a:extLst>
              <a:ext uri="{FF2B5EF4-FFF2-40B4-BE49-F238E27FC236}">
                <a16:creationId xmlns:a16="http://schemas.microsoft.com/office/drawing/2014/main" id="{CE1352F9-9B2B-9909-0574-EB256258A5BF}"/>
              </a:ext>
            </a:extLst>
          </p:cNvPr>
          <p:cNvGrpSpPr/>
          <p:nvPr userDrawn="1"/>
        </p:nvGrpSpPr>
        <p:grpSpPr>
          <a:xfrm>
            <a:off x="9217195" y="591902"/>
            <a:ext cx="3601713" cy="187961"/>
            <a:chOff x="8304537" y="2571750"/>
            <a:chExt cx="3601713" cy="187961"/>
          </a:xfrm>
        </p:grpSpPr>
        <p:sp>
          <p:nvSpPr>
            <p:cNvPr id="14" name="Rectangle: Rounded Corners 13">
              <a:extLst>
                <a:ext uri="{FF2B5EF4-FFF2-40B4-BE49-F238E27FC236}">
                  <a16:creationId xmlns:a16="http://schemas.microsoft.com/office/drawing/2014/main" id="{C7F683A0-E418-63CE-A8DA-8189EE36E2C7}"/>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8B9A8EC2-A78C-0DAF-2794-D1F4CAB94A70}"/>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D13594ED-9A18-0A61-0510-0DE32BFD28B5}"/>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06C85D3B-F823-8835-B89C-6D447B191AD2}"/>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6868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grpSp>
        <p:nvGrpSpPr>
          <p:cNvPr id="11" name="Group 10">
            <a:extLst>
              <a:ext uri="{FF2B5EF4-FFF2-40B4-BE49-F238E27FC236}">
                <a16:creationId xmlns:a16="http://schemas.microsoft.com/office/drawing/2014/main" id="{60735B92-7A04-C9F8-4B04-24EFABF9BBC7}"/>
              </a:ext>
            </a:extLst>
          </p:cNvPr>
          <p:cNvGrpSpPr/>
          <p:nvPr userDrawn="1"/>
        </p:nvGrpSpPr>
        <p:grpSpPr>
          <a:xfrm>
            <a:off x="9217195" y="591902"/>
            <a:ext cx="3601713" cy="187961"/>
            <a:chOff x="8304537" y="2571750"/>
            <a:chExt cx="3601713" cy="187961"/>
          </a:xfrm>
        </p:grpSpPr>
        <p:sp>
          <p:nvSpPr>
            <p:cNvPr id="13" name="Rectangle: Rounded Corners 12">
              <a:extLst>
                <a:ext uri="{FF2B5EF4-FFF2-40B4-BE49-F238E27FC236}">
                  <a16:creationId xmlns:a16="http://schemas.microsoft.com/office/drawing/2014/main" id="{F6E5B51D-6D98-64CD-ECD0-7382FD57213E}"/>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6D64B59D-A5F7-0915-0383-A092777B3010}"/>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6AE226DE-E0BF-C3F2-492F-ECF1AD87A769}"/>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4E2B8D36-6993-6B4C-6651-C259A04EA7B2}"/>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ACF26342-C26A-A4A4-DDE5-210AA997C527}"/>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8" name="Straight Connector 7">
            <a:extLst>
              <a:ext uri="{FF2B5EF4-FFF2-40B4-BE49-F238E27FC236}">
                <a16:creationId xmlns:a16="http://schemas.microsoft.com/office/drawing/2014/main" id="{A6888138-28BE-7281-5A21-F6B6E0B109ED}"/>
              </a:ext>
            </a:extLst>
          </p:cNvPr>
          <p:cNvCxnSpPr>
            <a:cxnSpLocks/>
          </p:cNvCxnSpPr>
          <p:nvPr userDrawn="1"/>
        </p:nvCxnSpPr>
        <p:spPr>
          <a:xfrm>
            <a:off x="276394" y="6192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03252861-587F-AFC1-97FD-5126DAF8491B}"/>
              </a:ext>
            </a:extLst>
          </p:cNvPr>
          <p:cNvPicPr>
            <a:picLocks noChangeAspect="1"/>
          </p:cNvPicPr>
          <p:nvPr userDrawn="1"/>
        </p:nvPicPr>
        <p:blipFill rotWithShape="1">
          <a:blip r:embed="rId2"/>
          <a:srcRect b="50000"/>
          <a:stretch/>
        </p:blipFill>
        <p:spPr>
          <a:xfrm>
            <a:off x="10423115" y="6343943"/>
            <a:ext cx="1096881" cy="444480"/>
          </a:xfrm>
          <a:prstGeom prst="rect">
            <a:avLst/>
          </a:prstGeom>
        </p:spPr>
      </p:pic>
      <p:pic>
        <p:nvPicPr>
          <p:cNvPr id="23" name="Picture 22" descr="A black background with a black square&#10;&#10;Description automatically generated with medium confidence">
            <a:extLst>
              <a:ext uri="{FF2B5EF4-FFF2-40B4-BE49-F238E27FC236}">
                <a16:creationId xmlns:a16="http://schemas.microsoft.com/office/drawing/2014/main" id="{551D85BE-AAC4-7CF9-CAE1-B842A854784B}"/>
              </a:ext>
            </a:extLst>
          </p:cNvPr>
          <p:cNvPicPr>
            <a:picLocks noChangeAspect="1"/>
          </p:cNvPicPr>
          <p:nvPr userDrawn="1"/>
        </p:nvPicPr>
        <p:blipFill>
          <a:blip r:embed="rId3"/>
          <a:stretch>
            <a:fillRect/>
          </a:stretch>
        </p:blipFill>
        <p:spPr>
          <a:xfrm>
            <a:off x="-65540" y="5906083"/>
            <a:ext cx="5594931" cy="1250815"/>
          </a:xfrm>
          <a:prstGeom prst="rect">
            <a:avLst/>
          </a:prstGeom>
        </p:spPr>
      </p:pic>
    </p:spTree>
    <p:extLst>
      <p:ext uri="{BB962C8B-B14F-4D97-AF65-F5344CB8AC3E}">
        <p14:creationId xmlns:p14="http://schemas.microsoft.com/office/powerpoint/2010/main" val="365975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2770818"/>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grpSp>
        <p:nvGrpSpPr>
          <p:cNvPr id="15" name="Group 14">
            <a:extLst>
              <a:ext uri="{FF2B5EF4-FFF2-40B4-BE49-F238E27FC236}">
                <a16:creationId xmlns:a16="http://schemas.microsoft.com/office/drawing/2014/main" id="{54198657-C05B-CA45-AB84-44541D4A048E}"/>
              </a:ext>
            </a:extLst>
          </p:cNvPr>
          <p:cNvGrpSpPr/>
          <p:nvPr userDrawn="1"/>
        </p:nvGrpSpPr>
        <p:grpSpPr>
          <a:xfrm>
            <a:off x="9217195" y="591902"/>
            <a:ext cx="3601713" cy="187961"/>
            <a:chOff x="8304537" y="2571750"/>
            <a:chExt cx="3601713" cy="187961"/>
          </a:xfrm>
        </p:grpSpPr>
        <p:sp>
          <p:nvSpPr>
            <p:cNvPr id="16" name="Rectangle: Rounded Corners 15">
              <a:extLst>
                <a:ext uri="{FF2B5EF4-FFF2-40B4-BE49-F238E27FC236}">
                  <a16:creationId xmlns:a16="http://schemas.microsoft.com/office/drawing/2014/main" id="{BD87B85C-625E-9561-401D-69588F852ADA}"/>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8ABBBB98-7D15-4C17-14B3-969754303E72}"/>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23DF7197-936E-5A5A-BFA7-3D8CCA1EB895}"/>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0195A736-D1B7-05FE-04B7-348CEDB9EC31}"/>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325865BA-30EA-F98E-E4FA-1AD087868123}"/>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21" name="Straight Connector 20">
            <a:extLst>
              <a:ext uri="{FF2B5EF4-FFF2-40B4-BE49-F238E27FC236}">
                <a16:creationId xmlns:a16="http://schemas.microsoft.com/office/drawing/2014/main" id="{B964BBB1-7739-E094-9134-7C0534CE3E37}"/>
              </a:ext>
            </a:extLst>
          </p:cNvPr>
          <p:cNvCxnSpPr>
            <a:cxnSpLocks/>
          </p:cNvCxnSpPr>
          <p:nvPr userDrawn="1"/>
        </p:nvCxnSpPr>
        <p:spPr>
          <a:xfrm>
            <a:off x="436943" y="5623433"/>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36709C5-6B6E-3D78-6107-9392BEE0E153}"/>
              </a:ext>
            </a:extLst>
          </p:cNvPr>
          <p:cNvGrpSpPr/>
          <p:nvPr userDrawn="1"/>
        </p:nvGrpSpPr>
        <p:grpSpPr>
          <a:xfrm>
            <a:off x="10542612" y="5776203"/>
            <a:ext cx="1208955" cy="979789"/>
            <a:chOff x="10551045" y="308935"/>
            <a:chExt cx="1208955" cy="979789"/>
          </a:xfrm>
        </p:grpSpPr>
        <p:sp>
          <p:nvSpPr>
            <p:cNvPr id="23" name="Rectangle 22">
              <a:extLst>
                <a:ext uri="{FF2B5EF4-FFF2-40B4-BE49-F238E27FC236}">
                  <a16:creationId xmlns:a16="http://schemas.microsoft.com/office/drawing/2014/main" id="{8E4D8644-F9CB-B329-2B0B-262ACE398E62}"/>
                </a:ext>
              </a:extLst>
            </p:cNvPr>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Logo&#10;&#10;Description automatically generated">
              <a:extLst>
                <a:ext uri="{FF2B5EF4-FFF2-40B4-BE49-F238E27FC236}">
                  <a16:creationId xmlns:a16="http://schemas.microsoft.com/office/drawing/2014/main" id="{17C63BE8-BADD-12A4-542D-E3311DA19311}"/>
                </a:ext>
              </a:extLst>
            </p:cNvPr>
            <p:cNvPicPr>
              <a:picLocks noChangeAspect="1"/>
            </p:cNvPicPr>
            <p:nvPr userDrawn="1"/>
          </p:nvPicPr>
          <p:blipFill>
            <a:blip r:embed="rId2"/>
            <a:stretch>
              <a:fillRect/>
            </a:stretch>
          </p:blipFill>
          <p:spPr>
            <a:xfrm>
              <a:off x="10551045" y="308935"/>
              <a:ext cx="1208955" cy="979789"/>
            </a:xfrm>
            <a:prstGeom prst="rect">
              <a:avLst/>
            </a:prstGeom>
          </p:spPr>
        </p:pic>
      </p:grpSp>
      <p:pic>
        <p:nvPicPr>
          <p:cNvPr id="25" name="Picture 24" descr="A black background with a black square&#10;&#10;Description automatically generated with medium confidence">
            <a:extLst>
              <a:ext uri="{FF2B5EF4-FFF2-40B4-BE49-F238E27FC236}">
                <a16:creationId xmlns:a16="http://schemas.microsoft.com/office/drawing/2014/main" id="{15712FCB-CA50-EAB9-E509-E3D970A24829}"/>
              </a:ext>
            </a:extLst>
          </p:cNvPr>
          <p:cNvPicPr>
            <a:picLocks noChangeAspect="1"/>
          </p:cNvPicPr>
          <p:nvPr userDrawn="1"/>
        </p:nvPicPr>
        <p:blipFill>
          <a:blip r:embed="rId3"/>
          <a:stretch>
            <a:fillRect/>
          </a:stretch>
        </p:blipFill>
        <p:spPr>
          <a:xfrm>
            <a:off x="49289" y="5623433"/>
            <a:ext cx="5594931" cy="1250815"/>
          </a:xfrm>
          <a:prstGeom prst="rect">
            <a:avLst/>
          </a:prstGeom>
        </p:spPr>
      </p:pic>
    </p:spTree>
    <p:extLst>
      <p:ext uri="{BB962C8B-B14F-4D97-AF65-F5344CB8AC3E}">
        <p14:creationId xmlns:p14="http://schemas.microsoft.com/office/powerpoint/2010/main" val="188718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grpSp>
        <p:nvGrpSpPr>
          <p:cNvPr id="15" name="Group 14">
            <a:extLst>
              <a:ext uri="{FF2B5EF4-FFF2-40B4-BE49-F238E27FC236}">
                <a16:creationId xmlns:a16="http://schemas.microsoft.com/office/drawing/2014/main" id="{B3E00CB2-734B-31D7-AC29-FA616D215939}"/>
              </a:ext>
            </a:extLst>
          </p:cNvPr>
          <p:cNvGrpSpPr/>
          <p:nvPr userDrawn="1"/>
        </p:nvGrpSpPr>
        <p:grpSpPr>
          <a:xfrm>
            <a:off x="9217195" y="591902"/>
            <a:ext cx="3601713" cy="187961"/>
            <a:chOff x="8304537" y="2571750"/>
            <a:chExt cx="3601713" cy="187961"/>
          </a:xfrm>
        </p:grpSpPr>
        <p:sp>
          <p:nvSpPr>
            <p:cNvPr id="16" name="Rectangle: Rounded Corners 15">
              <a:extLst>
                <a:ext uri="{FF2B5EF4-FFF2-40B4-BE49-F238E27FC236}">
                  <a16:creationId xmlns:a16="http://schemas.microsoft.com/office/drawing/2014/main" id="{D68E2089-ACFB-56D4-BC2C-B0B5936BC323}"/>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AE63A022-851E-FA5F-35D7-C21D51732150}"/>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3D908EAB-9186-8BA0-B671-2FC1CB42135C}"/>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AADFA9B6-3828-4169-2100-D7730469288B}"/>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447233F3-7C25-DA23-4000-54F4A2018876}"/>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21" name="Straight Connector 20">
            <a:extLst>
              <a:ext uri="{FF2B5EF4-FFF2-40B4-BE49-F238E27FC236}">
                <a16:creationId xmlns:a16="http://schemas.microsoft.com/office/drawing/2014/main" id="{6A20B730-F885-F8A1-E2CB-8C71806A3D29}"/>
              </a:ext>
            </a:extLst>
          </p:cNvPr>
          <p:cNvCxnSpPr>
            <a:cxnSpLocks/>
          </p:cNvCxnSpPr>
          <p:nvPr userDrawn="1"/>
        </p:nvCxnSpPr>
        <p:spPr>
          <a:xfrm>
            <a:off x="276394" y="6192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descr="Logo&#10;&#10;Description automatically generated">
            <a:extLst>
              <a:ext uri="{FF2B5EF4-FFF2-40B4-BE49-F238E27FC236}">
                <a16:creationId xmlns:a16="http://schemas.microsoft.com/office/drawing/2014/main" id="{17640858-390E-21F7-939D-88FCAEEBF618}"/>
              </a:ext>
            </a:extLst>
          </p:cNvPr>
          <p:cNvPicPr>
            <a:picLocks noChangeAspect="1"/>
          </p:cNvPicPr>
          <p:nvPr userDrawn="1"/>
        </p:nvPicPr>
        <p:blipFill rotWithShape="1">
          <a:blip r:embed="rId2"/>
          <a:srcRect b="50000"/>
          <a:stretch/>
        </p:blipFill>
        <p:spPr>
          <a:xfrm>
            <a:off x="10423115" y="6343943"/>
            <a:ext cx="1096881" cy="444480"/>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7FE0E4A8-2AB7-BC1A-3F89-CFD73C770A46}"/>
              </a:ext>
            </a:extLst>
          </p:cNvPr>
          <p:cNvPicPr>
            <a:picLocks noChangeAspect="1"/>
          </p:cNvPicPr>
          <p:nvPr userDrawn="1"/>
        </p:nvPicPr>
        <p:blipFill>
          <a:blip r:embed="rId3"/>
          <a:stretch>
            <a:fillRect/>
          </a:stretch>
        </p:blipFill>
        <p:spPr>
          <a:xfrm>
            <a:off x="-65540" y="5906083"/>
            <a:ext cx="5594931" cy="1250815"/>
          </a:xfrm>
          <a:prstGeom prst="rect">
            <a:avLst/>
          </a:prstGeom>
        </p:spPr>
      </p:pic>
    </p:spTree>
    <p:extLst>
      <p:ext uri="{BB962C8B-B14F-4D97-AF65-F5344CB8AC3E}">
        <p14:creationId xmlns:p14="http://schemas.microsoft.com/office/powerpoint/2010/main" val="18223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grpSp>
        <p:nvGrpSpPr>
          <p:cNvPr id="12" name="Group 11">
            <a:extLst>
              <a:ext uri="{FF2B5EF4-FFF2-40B4-BE49-F238E27FC236}">
                <a16:creationId xmlns:a16="http://schemas.microsoft.com/office/drawing/2014/main" id="{CE1352F9-9B2B-9909-0574-EB256258A5BF}"/>
              </a:ext>
            </a:extLst>
          </p:cNvPr>
          <p:cNvGrpSpPr/>
          <p:nvPr userDrawn="1"/>
        </p:nvGrpSpPr>
        <p:grpSpPr>
          <a:xfrm>
            <a:off x="9217195" y="591902"/>
            <a:ext cx="3601713" cy="187961"/>
            <a:chOff x="8304537" y="2571750"/>
            <a:chExt cx="3601713" cy="187961"/>
          </a:xfrm>
        </p:grpSpPr>
        <p:sp>
          <p:nvSpPr>
            <p:cNvPr id="14" name="Rectangle: Rounded Corners 13">
              <a:extLst>
                <a:ext uri="{FF2B5EF4-FFF2-40B4-BE49-F238E27FC236}">
                  <a16:creationId xmlns:a16="http://schemas.microsoft.com/office/drawing/2014/main" id="{C7F683A0-E418-63CE-A8DA-8189EE36E2C7}"/>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8B9A8EC2-A78C-0DAF-2794-D1F4CAB94A70}"/>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D13594ED-9A18-0A61-0510-0DE32BFD28B5}"/>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06C85D3B-F823-8835-B89C-6D447B191AD2}"/>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535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37076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1FA9A82-8863-5BB7-1AE3-46731402A4F2}"/>
              </a:ext>
            </a:extLst>
          </p:cNvPr>
          <p:cNvGrpSpPr/>
          <p:nvPr userDrawn="1"/>
        </p:nvGrpSpPr>
        <p:grpSpPr>
          <a:xfrm>
            <a:off x="9217195" y="591902"/>
            <a:ext cx="3601713" cy="187961"/>
            <a:chOff x="8304537" y="2571750"/>
            <a:chExt cx="3601713" cy="187961"/>
          </a:xfrm>
        </p:grpSpPr>
        <p:sp>
          <p:nvSpPr>
            <p:cNvPr id="14" name="Rectangle: Rounded Corners 13">
              <a:extLst>
                <a:ext uri="{FF2B5EF4-FFF2-40B4-BE49-F238E27FC236}">
                  <a16:creationId xmlns:a16="http://schemas.microsoft.com/office/drawing/2014/main" id="{CF1C6EF6-5546-3F29-EFFE-DDAEA1362365}"/>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CD3C97D5-8517-EEDB-CA26-5BEB82F39571}"/>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DA38B706-CA33-9588-EC0F-A45398A26676}"/>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3208403-7DF9-D87D-16D4-307338CC47D8}"/>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4133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FD1615-6F10-3C45-E2F9-4293D3C2DB9B}"/>
              </a:ext>
            </a:extLst>
          </p:cNvPr>
          <p:cNvGrpSpPr/>
          <p:nvPr userDrawn="1"/>
        </p:nvGrpSpPr>
        <p:grpSpPr>
          <a:xfrm>
            <a:off x="9217195" y="591902"/>
            <a:ext cx="3601713" cy="187961"/>
            <a:chOff x="8304537" y="2571750"/>
            <a:chExt cx="3601713" cy="187961"/>
          </a:xfrm>
        </p:grpSpPr>
        <p:sp>
          <p:nvSpPr>
            <p:cNvPr id="13" name="Rectangle: Rounded Corners 12">
              <a:extLst>
                <a:ext uri="{FF2B5EF4-FFF2-40B4-BE49-F238E27FC236}">
                  <a16:creationId xmlns:a16="http://schemas.microsoft.com/office/drawing/2014/main" id="{3979D3BF-B8F9-780D-9F16-B53958C8C932}"/>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948F31C2-DDFA-6E1B-2352-7240486786E6}"/>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D7863662-39D3-91FE-B5DA-4E027DC86212}"/>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A7DF259-6A01-5576-DB6D-6CD9231DE4C9}"/>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5945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13E23B5-2E94-63C5-1DA7-71A784FEE9D1}"/>
              </a:ext>
            </a:extLst>
          </p:cNvPr>
          <p:cNvGrpSpPr/>
          <p:nvPr userDrawn="1"/>
        </p:nvGrpSpPr>
        <p:grpSpPr>
          <a:xfrm>
            <a:off x="9115595" y="303532"/>
            <a:ext cx="3601713" cy="187961"/>
            <a:chOff x="8304537" y="2571750"/>
            <a:chExt cx="3601713" cy="187961"/>
          </a:xfrm>
        </p:grpSpPr>
        <p:sp>
          <p:nvSpPr>
            <p:cNvPr id="5" name="Rectangle: Rounded Corners 4">
              <a:extLst>
                <a:ext uri="{FF2B5EF4-FFF2-40B4-BE49-F238E27FC236}">
                  <a16:creationId xmlns:a16="http://schemas.microsoft.com/office/drawing/2014/main" id="{5C7D44A4-6FDA-F02F-F944-B244CCB3BE28}"/>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D93B9C1-69BB-CC1B-92D6-E16CC0E9C750}"/>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F8C5F92-3C6F-7F07-93AA-2C6D846E6F5C}"/>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170B048E-1DD7-7D6C-84D7-C8386E573A98}"/>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9222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844A057-FE33-2657-ECA9-7BFF81C70BB4}"/>
              </a:ext>
            </a:extLst>
          </p:cNvPr>
          <p:cNvGrpSpPr/>
          <p:nvPr userDrawn="1"/>
        </p:nvGrpSpPr>
        <p:grpSpPr>
          <a:xfrm>
            <a:off x="9115595" y="303532"/>
            <a:ext cx="3601713" cy="187961"/>
            <a:chOff x="8304537" y="2571750"/>
            <a:chExt cx="3601713" cy="187961"/>
          </a:xfrm>
        </p:grpSpPr>
        <p:sp>
          <p:nvSpPr>
            <p:cNvPr id="4" name="Rectangle: Rounded Corners 3">
              <a:extLst>
                <a:ext uri="{FF2B5EF4-FFF2-40B4-BE49-F238E27FC236}">
                  <a16:creationId xmlns:a16="http://schemas.microsoft.com/office/drawing/2014/main" id="{E6277BA5-F0CC-8EAE-953D-EBB1BD96B47A}"/>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4E36B7A-AD0D-FDA9-69C0-31C50B504F8E}"/>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C31123FC-51EC-AB4B-245E-61A8AA44B1BD}"/>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909A4F2-B08B-A62C-67D4-F213ED05B2E9}"/>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380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88617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grpSp>
        <p:nvGrpSpPr>
          <p:cNvPr id="21" name="Group 20">
            <a:extLst>
              <a:ext uri="{FF2B5EF4-FFF2-40B4-BE49-F238E27FC236}">
                <a16:creationId xmlns:a16="http://schemas.microsoft.com/office/drawing/2014/main" id="{4EBD6605-7602-332D-6B55-B65281CE3B3D}"/>
              </a:ext>
            </a:extLst>
          </p:cNvPr>
          <p:cNvGrpSpPr/>
          <p:nvPr userDrawn="1"/>
        </p:nvGrpSpPr>
        <p:grpSpPr>
          <a:xfrm>
            <a:off x="-295275" y="-273149"/>
            <a:ext cx="5345936" cy="6130892"/>
            <a:chOff x="-295275" y="-273149"/>
            <a:chExt cx="5345936" cy="6130892"/>
          </a:xfrm>
        </p:grpSpPr>
        <p:sp>
          <p:nvSpPr>
            <p:cNvPr id="7" name="Rectangle: Rounded Corners 6">
              <a:extLst>
                <a:ext uri="{FF2B5EF4-FFF2-40B4-BE49-F238E27FC236}">
                  <a16:creationId xmlns:a16="http://schemas.microsoft.com/office/drawing/2014/main" id="{F0EE04B0-7940-53FC-32E4-B0E629DB0B19}"/>
                </a:ext>
              </a:extLst>
            </p:cNvPr>
            <p:cNvSpPr/>
            <p:nvPr userDrawn="1"/>
          </p:nvSpPr>
          <p:spPr>
            <a:xfrm>
              <a:off x="-295275" y="-273149"/>
              <a:ext cx="3943350" cy="1666875"/>
            </a:xfrm>
            <a:prstGeom prst="roundRect">
              <a:avLst>
                <a:gd name="adj" fmla="val 295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20AB2488-61E3-EFEA-836A-124801ABFCDC}"/>
                </a:ext>
              </a:extLst>
            </p:cNvPr>
            <p:cNvSpPr/>
            <p:nvPr userDrawn="1"/>
          </p:nvSpPr>
          <p:spPr>
            <a:xfrm>
              <a:off x="285749" y="1114425"/>
              <a:ext cx="525600" cy="876301"/>
            </a:xfrm>
            <a:prstGeom prst="roundRect">
              <a:avLst>
                <a:gd name="adj" fmla="val 6212"/>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366B79F-CC90-B88E-7699-E2B171A93DD0}"/>
                </a:ext>
              </a:extLst>
            </p:cNvPr>
            <p:cNvSpPr/>
            <p:nvPr userDrawn="1"/>
          </p:nvSpPr>
          <p:spPr>
            <a:xfrm>
              <a:off x="285749" y="752475"/>
              <a:ext cx="525600" cy="728663"/>
            </a:xfrm>
            <a:prstGeom prst="roundRect">
              <a:avLst>
                <a:gd name="adj" fmla="val 6212"/>
              </a:avLst>
            </a:prstGeom>
            <a:solidFill>
              <a:srgbClr val="928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EC75A45-80D1-D0B5-0D61-BF3D73EECD17}"/>
                </a:ext>
              </a:extLst>
            </p:cNvPr>
            <p:cNvSpPr/>
            <p:nvPr userDrawn="1"/>
          </p:nvSpPr>
          <p:spPr>
            <a:xfrm>
              <a:off x="285750" y="1393034"/>
              <a:ext cx="525600" cy="231456"/>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8453E77F-664F-CB36-8E40-D663B6EADE23}"/>
                </a:ext>
              </a:extLst>
            </p:cNvPr>
            <p:cNvGrpSpPr/>
            <p:nvPr userDrawn="1"/>
          </p:nvGrpSpPr>
          <p:grpSpPr>
            <a:xfrm>
              <a:off x="1066799" y="1018322"/>
              <a:ext cx="3983862" cy="4839421"/>
              <a:chOff x="1066799" y="1018322"/>
              <a:chExt cx="3983862" cy="4839421"/>
            </a:xfrm>
          </p:grpSpPr>
          <p:sp>
            <p:nvSpPr>
              <p:cNvPr id="12" name="Rectangle: Rounded Corners 11">
                <a:extLst>
                  <a:ext uri="{FF2B5EF4-FFF2-40B4-BE49-F238E27FC236}">
                    <a16:creationId xmlns:a16="http://schemas.microsoft.com/office/drawing/2014/main" id="{81B17AFB-C358-C86D-78A0-E601CC1CDC73}"/>
                  </a:ext>
                </a:extLst>
              </p:cNvPr>
              <p:cNvSpPr/>
              <p:nvPr userDrawn="1"/>
            </p:nvSpPr>
            <p:spPr>
              <a:xfrm>
                <a:off x="1066800" y="1018324"/>
                <a:ext cx="3983861" cy="4839419"/>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E7AC2AA6-21AB-CB9D-F0B3-925162AC931E}"/>
                  </a:ext>
                </a:extLst>
              </p:cNvPr>
              <p:cNvGrpSpPr/>
              <p:nvPr userDrawn="1"/>
            </p:nvGrpSpPr>
            <p:grpSpPr>
              <a:xfrm>
                <a:off x="1066799" y="1018322"/>
                <a:ext cx="2581276" cy="375403"/>
                <a:chOff x="1066799" y="1018322"/>
                <a:chExt cx="2581276" cy="375403"/>
              </a:xfrm>
            </p:grpSpPr>
            <p:sp>
              <p:nvSpPr>
                <p:cNvPr id="13" name="Rectangle: Rounded Corners 12">
                  <a:extLst>
                    <a:ext uri="{FF2B5EF4-FFF2-40B4-BE49-F238E27FC236}">
                      <a16:creationId xmlns:a16="http://schemas.microsoft.com/office/drawing/2014/main" id="{DAF3EAD7-56D8-36C5-13B4-11D6F6ECB5AF}"/>
                    </a:ext>
                  </a:extLst>
                </p:cNvPr>
                <p:cNvSpPr/>
                <p:nvPr userDrawn="1"/>
              </p:nvSpPr>
              <p:spPr>
                <a:xfrm>
                  <a:off x="1066799" y="1018322"/>
                  <a:ext cx="2581276" cy="375403"/>
                </a:xfrm>
                <a:prstGeom prst="roundRect">
                  <a:avLst>
                    <a:gd name="adj" fmla="val 14299"/>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4FE5E5F-7849-FE66-06EC-2D5C9F87D5D7}"/>
                    </a:ext>
                  </a:extLst>
                </p:cNvPr>
                <p:cNvSpPr/>
                <p:nvPr userDrawn="1"/>
              </p:nvSpPr>
              <p:spPr>
                <a:xfrm>
                  <a:off x="1066799" y="1131788"/>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7F562C0-62AC-CFA0-C730-72CE35EA26A7}"/>
                    </a:ext>
                  </a:extLst>
                </p:cNvPr>
                <p:cNvSpPr/>
                <p:nvPr userDrawn="1"/>
              </p:nvSpPr>
              <p:spPr>
                <a:xfrm>
                  <a:off x="3319463" y="1018322"/>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13207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369114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grpSp>
        <p:nvGrpSpPr>
          <p:cNvPr id="20" name="Group 19">
            <a:extLst>
              <a:ext uri="{FF2B5EF4-FFF2-40B4-BE49-F238E27FC236}">
                <a16:creationId xmlns:a16="http://schemas.microsoft.com/office/drawing/2014/main" id="{C5DA0416-4B32-48D5-A8B8-7B8C2B2EA30B}"/>
              </a:ext>
            </a:extLst>
          </p:cNvPr>
          <p:cNvGrpSpPr/>
          <p:nvPr userDrawn="1"/>
        </p:nvGrpSpPr>
        <p:grpSpPr>
          <a:xfrm>
            <a:off x="-226218" y="-1210235"/>
            <a:ext cx="5829623" cy="8331858"/>
            <a:chOff x="-226218" y="-1210235"/>
            <a:chExt cx="5829623" cy="8331858"/>
          </a:xfrm>
        </p:grpSpPr>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grpSp>
          <p:nvGrpSpPr>
            <p:cNvPr id="18" name="Group 17">
              <a:extLst>
                <a:ext uri="{FF2B5EF4-FFF2-40B4-BE49-F238E27FC236}">
                  <a16:creationId xmlns:a16="http://schemas.microsoft.com/office/drawing/2014/main" id="{99D38AF8-23B9-F7F5-A76F-B08CD111AACE}"/>
                </a:ext>
              </a:extLst>
            </p:cNvPr>
            <p:cNvGrpSpPr/>
            <p:nvPr userDrawn="1"/>
          </p:nvGrpSpPr>
          <p:grpSpPr>
            <a:xfrm>
              <a:off x="-226218" y="392818"/>
              <a:ext cx="5829623" cy="5512870"/>
              <a:chOff x="-292893" y="498676"/>
              <a:chExt cx="5829623" cy="5512870"/>
            </a:xfrm>
          </p:grpSpPr>
          <p:sp>
            <p:nvSpPr>
              <p:cNvPr id="7" name="Rectangle: Rounded Corners 6">
                <a:extLst>
                  <a:ext uri="{FF2B5EF4-FFF2-40B4-BE49-F238E27FC236}">
                    <a16:creationId xmlns:a16="http://schemas.microsoft.com/office/drawing/2014/main" id="{730CB59C-1BDA-1AA7-13EF-ACEB25C4FAD4}"/>
                  </a:ext>
                </a:extLst>
              </p:cNvPr>
              <p:cNvSpPr/>
              <p:nvPr userDrawn="1"/>
            </p:nvSpPr>
            <p:spPr>
              <a:xfrm>
                <a:off x="1026318" y="498676"/>
                <a:ext cx="4510412" cy="1048854"/>
              </a:xfrm>
              <a:prstGeom prst="roundRect">
                <a:avLst>
                  <a:gd name="adj" fmla="val 295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91FC434-37AE-5D0A-7801-37ABE40FFF5E}"/>
                  </a:ext>
                </a:extLst>
              </p:cNvPr>
              <p:cNvSpPr/>
              <p:nvPr userDrawn="1"/>
            </p:nvSpPr>
            <p:spPr>
              <a:xfrm>
                <a:off x="-292893" y="1172127"/>
                <a:ext cx="5264943" cy="4839419"/>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4FB4103A-A736-EFE0-1677-BB1E8A217026}"/>
                  </a:ext>
                </a:extLst>
              </p:cNvPr>
              <p:cNvGrpSpPr/>
              <p:nvPr userDrawn="1"/>
            </p:nvGrpSpPr>
            <p:grpSpPr>
              <a:xfrm flipV="1">
                <a:off x="1026318" y="1172127"/>
                <a:ext cx="3945732" cy="375403"/>
                <a:chOff x="1066799" y="1018322"/>
                <a:chExt cx="2581276" cy="375403"/>
              </a:xfrm>
            </p:grpSpPr>
            <p:sp>
              <p:nvSpPr>
                <p:cNvPr id="15" name="Rectangle: Rounded Corners 14">
                  <a:extLst>
                    <a:ext uri="{FF2B5EF4-FFF2-40B4-BE49-F238E27FC236}">
                      <a16:creationId xmlns:a16="http://schemas.microsoft.com/office/drawing/2014/main" id="{A4EA7B3F-9808-9264-116F-01F59A04508E}"/>
                    </a:ext>
                  </a:extLst>
                </p:cNvPr>
                <p:cNvSpPr/>
                <p:nvPr userDrawn="1"/>
              </p:nvSpPr>
              <p:spPr>
                <a:xfrm>
                  <a:off x="1066799" y="1018322"/>
                  <a:ext cx="2581276" cy="375403"/>
                </a:xfrm>
                <a:prstGeom prst="roundRect">
                  <a:avLst>
                    <a:gd name="adj" fmla="val 14299"/>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1BBECED-409F-A91D-6AFE-B26FC402AF7F}"/>
                    </a:ext>
                  </a:extLst>
                </p:cNvPr>
                <p:cNvSpPr/>
                <p:nvPr userDrawn="1"/>
              </p:nvSpPr>
              <p:spPr>
                <a:xfrm>
                  <a:off x="1066799" y="1131788"/>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8089354-7946-2F19-5A9A-6B82F08057F6}"/>
                    </a:ext>
                  </a:extLst>
                </p:cNvPr>
                <p:cNvSpPr/>
                <p:nvPr userDrawn="1"/>
              </p:nvSpPr>
              <p:spPr>
                <a:xfrm>
                  <a:off x="3319463" y="1018322"/>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 name="Group 18">
              <a:extLst>
                <a:ext uri="{FF2B5EF4-FFF2-40B4-BE49-F238E27FC236}">
                  <a16:creationId xmlns:a16="http://schemas.microsoft.com/office/drawing/2014/main" id="{6A500287-0D7A-FB8E-5E46-F88B88DEC355}"/>
                </a:ext>
              </a:extLst>
            </p:cNvPr>
            <p:cNvGrpSpPr/>
            <p:nvPr userDrawn="1"/>
          </p:nvGrpSpPr>
          <p:grpSpPr>
            <a:xfrm>
              <a:off x="-70776" y="2482366"/>
              <a:ext cx="1128379" cy="4639257"/>
              <a:chOff x="-65937" y="2349016"/>
              <a:chExt cx="1128379" cy="4639257"/>
            </a:xfrm>
          </p:grpSpPr>
          <p:sp>
            <p:nvSpPr>
              <p:cNvPr id="8" name="Rectangle: Rounded Corners 7">
                <a:extLst>
                  <a:ext uri="{FF2B5EF4-FFF2-40B4-BE49-F238E27FC236}">
                    <a16:creationId xmlns:a16="http://schemas.microsoft.com/office/drawing/2014/main" id="{ABE918AE-01A6-F8B5-5805-04CF20ED3D8B}"/>
                  </a:ext>
                </a:extLst>
              </p:cNvPr>
              <p:cNvSpPr/>
              <p:nvPr userDrawn="1"/>
            </p:nvSpPr>
            <p:spPr>
              <a:xfrm>
                <a:off x="-65937" y="2710966"/>
                <a:ext cx="1128379" cy="4277307"/>
              </a:xfrm>
              <a:prstGeom prst="roundRect">
                <a:avLst>
                  <a:gd name="adj" fmla="val 6212"/>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60730835-D5B1-50E2-98B1-29949A51F3F8}"/>
                  </a:ext>
                </a:extLst>
              </p:cNvPr>
              <p:cNvSpPr/>
              <p:nvPr userDrawn="1"/>
            </p:nvSpPr>
            <p:spPr>
              <a:xfrm>
                <a:off x="-65937" y="2349016"/>
                <a:ext cx="1128379" cy="3556672"/>
              </a:xfrm>
              <a:prstGeom prst="roundRect">
                <a:avLst>
                  <a:gd name="adj" fmla="val 6212"/>
                </a:avLst>
              </a:prstGeom>
              <a:solidFill>
                <a:srgbClr val="928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4962B8D-F22D-3EC8-D7B6-C26266D6EF6A}"/>
                  </a:ext>
                </a:extLst>
              </p:cNvPr>
              <p:cNvSpPr/>
              <p:nvPr userDrawn="1"/>
            </p:nvSpPr>
            <p:spPr>
              <a:xfrm>
                <a:off x="-65937" y="5773045"/>
                <a:ext cx="1128379" cy="1129758"/>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310657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04D91B-CD29-05FB-8F16-739C77ED1DC4}"/>
              </a:ext>
            </a:extLst>
          </p:cNvPr>
          <p:cNvGrpSpPr/>
          <p:nvPr userDrawn="1"/>
        </p:nvGrpSpPr>
        <p:grpSpPr>
          <a:xfrm>
            <a:off x="0" y="0"/>
            <a:ext cx="12192000" cy="6984590"/>
            <a:chOff x="0" y="0"/>
            <a:chExt cx="12192000" cy="698459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F4A004D-AB5E-A429-59F3-17107CE96F7F}"/>
                </a:ext>
              </a:extLst>
            </p:cNvPr>
            <p:cNvSpPr/>
            <p:nvPr userDrawn="1"/>
          </p:nvSpPr>
          <p:spPr>
            <a:xfrm>
              <a:off x="854598" y="5274244"/>
              <a:ext cx="1698102" cy="1710346"/>
            </a:xfrm>
            <a:prstGeom prst="roundRect">
              <a:avLst>
                <a:gd name="adj" fmla="val 823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17845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grpSp>
        <p:nvGrpSpPr>
          <p:cNvPr id="11" name="Group 10">
            <a:extLst>
              <a:ext uri="{FF2B5EF4-FFF2-40B4-BE49-F238E27FC236}">
                <a16:creationId xmlns:a16="http://schemas.microsoft.com/office/drawing/2014/main" id="{60735B92-7A04-C9F8-4B04-24EFABF9BBC7}"/>
              </a:ext>
            </a:extLst>
          </p:cNvPr>
          <p:cNvGrpSpPr/>
          <p:nvPr userDrawn="1"/>
        </p:nvGrpSpPr>
        <p:grpSpPr>
          <a:xfrm>
            <a:off x="9217195" y="591902"/>
            <a:ext cx="3601713" cy="187961"/>
            <a:chOff x="8304537" y="2571750"/>
            <a:chExt cx="3601713" cy="187961"/>
          </a:xfrm>
        </p:grpSpPr>
        <p:sp>
          <p:nvSpPr>
            <p:cNvPr id="13" name="Rectangle: Rounded Corners 12">
              <a:extLst>
                <a:ext uri="{FF2B5EF4-FFF2-40B4-BE49-F238E27FC236}">
                  <a16:creationId xmlns:a16="http://schemas.microsoft.com/office/drawing/2014/main" id="{F6E5B51D-6D98-64CD-ECD0-7382FD57213E}"/>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6D64B59D-A5F7-0915-0383-A092777B3010}"/>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6AE226DE-E0BF-C3F2-492F-ECF1AD87A769}"/>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4E2B8D36-6993-6B4C-6651-C259A04EA7B2}"/>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28E76982-90E7-162B-1BE2-0EE184AA113E}"/>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3" name="Straight Connector 2">
            <a:extLst>
              <a:ext uri="{FF2B5EF4-FFF2-40B4-BE49-F238E27FC236}">
                <a16:creationId xmlns:a16="http://schemas.microsoft.com/office/drawing/2014/main" id="{A9CCD0E4-5900-6845-5330-F257ACA0534D}"/>
              </a:ext>
            </a:extLst>
          </p:cNvPr>
          <p:cNvCxnSpPr>
            <a:cxnSpLocks/>
          </p:cNvCxnSpPr>
          <p:nvPr userDrawn="1"/>
        </p:nvCxnSpPr>
        <p:spPr>
          <a:xfrm>
            <a:off x="276394" y="6192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5BA1184E-5222-1283-8BD0-A4CAED5E6A17}"/>
              </a:ext>
            </a:extLst>
          </p:cNvPr>
          <p:cNvPicPr>
            <a:picLocks noChangeAspect="1"/>
          </p:cNvPicPr>
          <p:nvPr userDrawn="1"/>
        </p:nvPicPr>
        <p:blipFill rotWithShape="1">
          <a:blip r:embed="rId2"/>
          <a:srcRect b="50000"/>
          <a:stretch/>
        </p:blipFill>
        <p:spPr>
          <a:xfrm>
            <a:off x="10423115" y="6343943"/>
            <a:ext cx="1096881" cy="44448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2C4A3D02-3B2A-6E3E-8DB3-7871AE149AA3}"/>
              </a:ext>
            </a:extLst>
          </p:cNvPr>
          <p:cNvPicPr>
            <a:picLocks noChangeAspect="1"/>
          </p:cNvPicPr>
          <p:nvPr userDrawn="1"/>
        </p:nvPicPr>
        <p:blipFill>
          <a:blip r:embed="rId3"/>
          <a:stretch>
            <a:fillRect/>
          </a:stretch>
        </p:blipFill>
        <p:spPr>
          <a:xfrm>
            <a:off x="-65540" y="5906083"/>
            <a:ext cx="5594931" cy="1250815"/>
          </a:xfrm>
          <a:prstGeom prst="rect">
            <a:avLst/>
          </a:prstGeom>
        </p:spPr>
      </p:pic>
    </p:spTree>
    <p:extLst>
      <p:ext uri="{BB962C8B-B14F-4D97-AF65-F5344CB8AC3E}">
        <p14:creationId xmlns:p14="http://schemas.microsoft.com/office/powerpoint/2010/main" val="302744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4368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15" name="TextBox 14">
            <a:extLst>
              <a:ext uri="{FF2B5EF4-FFF2-40B4-BE49-F238E27FC236}">
                <a16:creationId xmlns:a16="http://schemas.microsoft.com/office/drawing/2014/main" id="{7B7CC6D4-D429-A0CE-FB0E-3DC524C88A9C}"/>
              </a:ext>
            </a:extLst>
          </p:cNvPr>
          <p:cNvSpPr txBox="1"/>
          <p:nvPr userDrawn="1"/>
        </p:nvSpPr>
        <p:spPr>
          <a:xfrm>
            <a:off x="-449729" y="-2248639"/>
            <a:ext cx="0" cy="0"/>
          </a:xfrm>
          <a:prstGeom prst="rect">
            <a:avLst/>
          </a:prstGeom>
          <a:noFill/>
        </p:spPr>
        <p:txBody>
          <a:bodyPr wrap="none" lIns="0" tIns="0" rIns="0" bIns="0" rtlCol="0">
            <a:noAutofit/>
          </a:bodyPr>
          <a:lstStyle/>
          <a:p>
            <a:endParaRPr lang="en-GB" sz="1200" b="1">
              <a:solidFill>
                <a:schemeClr val="accent1"/>
              </a:solidFill>
            </a:endParaRPr>
          </a:p>
        </p:txBody>
      </p:sp>
      <p:grpSp>
        <p:nvGrpSpPr>
          <p:cNvPr id="29" name="Group 28">
            <a:extLst>
              <a:ext uri="{FF2B5EF4-FFF2-40B4-BE49-F238E27FC236}">
                <a16:creationId xmlns:a16="http://schemas.microsoft.com/office/drawing/2014/main" id="{A11A7C5D-52BB-9E0C-59EA-E2070EB477EB}"/>
              </a:ext>
            </a:extLst>
          </p:cNvPr>
          <p:cNvGrpSpPr/>
          <p:nvPr userDrawn="1"/>
        </p:nvGrpSpPr>
        <p:grpSpPr>
          <a:xfrm>
            <a:off x="761999" y="-120276"/>
            <a:ext cx="11557001" cy="7377604"/>
            <a:chOff x="761999" y="-120276"/>
            <a:chExt cx="11557001" cy="7377604"/>
          </a:xfrm>
        </p:grpSpPr>
        <p:grpSp>
          <p:nvGrpSpPr>
            <p:cNvPr id="28" name="Group 27">
              <a:extLst>
                <a:ext uri="{FF2B5EF4-FFF2-40B4-BE49-F238E27FC236}">
                  <a16:creationId xmlns:a16="http://schemas.microsoft.com/office/drawing/2014/main" id="{7B5D0737-9A59-E13C-5084-0CB3484D8C43}"/>
                </a:ext>
              </a:extLst>
            </p:cNvPr>
            <p:cNvGrpSpPr/>
            <p:nvPr userDrawn="1"/>
          </p:nvGrpSpPr>
          <p:grpSpPr>
            <a:xfrm>
              <a:off x="4763771" y="-120276"/>
              <a:ext cx="7555229" cy="6978276"/>
              <a:chOff x="4763771" y="-120276"/>
              <a:chExt cx="7555229" cy="6978276"/>
            </a:xfrm>
          </p:grpSpPr>
          <p:sp>
            <p:nvSpPr>
              <p:cNvPr id="21" name="Rectangle: Rounded Corners 20">
                <a:extLst>
                  <a:ext uri="{FF2B5EF4-FFF2-40B4-BE49-F238E27FC236}">
                    <a16:creationId xmlns:a16="http://schemas.microsoft.com/office/drawing/2014/main" id="{4E144A67-0951-CD85-BF31-828A64D27B19}"/>
                  </a:ext>
                </a:extLst>
              </p:cNvPr>
              <p:cNvSpPr/>
              <p:nvPr userDrawn="1"/>
            </p:nvSpPr>
            <p:spPr>
              <a:xfrm>
                <a:off x="7531893" y="-120276"/>
                <a:ext cx="3288507" cy="6978276"/>
              </a:xfrm>
              <a:prstGeom prst="roundRect">
                <a:avLst>
                  <a:gd name="adj" fmla="val 0"/>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2C952D88-2D5E-58E6-0B18-AEBF81DB5FE1}"/>
                  </a:ext>
                </a:extLst>
              </p:cNvPr>
              <p:cNvSpPr/>
              <p:nvPr userDrawn="1"/>
            </p:nvSpPr>
            <p:spPr>
              <a:xfrm>
                <a:off x="4763771" y="-120276"/>
                <a:ext cx="7555229" cy="917616"/>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00F88F1-1AB4-B051-DE19-B07D871E1A05}"/>
                  </a:ext>
                </a:extLst>
              </p:cNvPr>
              <p:cNvSpPr/>
              <p:nvPr userDrawn="1"/>
            </p:nvSpPr>
            <p:spPr>
              <a:xfrm flipV="1">
                <a:off x="7531893" y="-120276"/>
                <a:ext cx="3290400" cy="917616"/>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Rounded Corners 26">
              <a:extLst>
                <a:ext uri="{FF2B5EF4-FFF2-40B4-BE49-F238E27FC236}">
                  <a16:creationId xmlns:a16="http://schemas.microsoft.com/office/drawing/2014/main" id="{CFF0ECE7-181B-2856-16B4-6858C46F0ED6}"/>
                </a:ext>
              </a:extLst>
            </p:cNvPr>
            <p:cNvSpPr/>
            <p:nvPr userDrawn="1"/>
          </p:nvSpPr>
          <p:spPr>
            <a:xfrm>
              <a:off x="761999" y="5219762"/>
              <a:ext cx="1765301" cy="2037566"/>
            </a:xfrm>
            <a:prstGeom prst="roundRect">
              <a:avLst>
                <a:gd name="adj" fmla="val 295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0244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D310ED-DCB5-23D5-1617-B32548EFFB88}"/>
              </a:ext>
            </a:extLst>
          </p:cNvPr>
          <p:cNvGrpSpPr/>
          <p:nvPr userDrawn="1"/>
        </p:nvGrpSpPr>
        <p:grpSpPr>
          <a:xfrm>
            <a:off x="0" y="0"/>
            <a:ext cx="12598400" cy="6984590"/>
            <a:chOff x="0" y="0"/>
            <a:chExt cx="12598400" cy="698459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1920E5A-16B6-8FE1-899B-C110666F78F9}"/>
                </a:ext>
              </a:extLst>
            </p:cNvPr>
            <p:cNvSpPr/>
            <p:nvPr userDrawn="1"/>
          </p:nvSpPr>
          <p:spPr>
            <a:xfrm>
              <a:off x="6324600" y="736600"/>
              <a:ext cx="6273800" cy="1054100"/>
            </a:xfrm>
            <a:prstGeom prst="roundRect">
              <a:avLst>
                <a:gd name="adj" fmla="val 8233"/>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471A0AAD-A44B-6924-750D-5F7A30724C69}"/>
                </a:ext>
              </a:extLst>
            </p:cNvPr>
            <p:cNvSpPr/>
            <p:nvPr userDrawn="1"/>
          </p:nvSpPr>
          <p:spPr>
            <a:xfrm>
              <a:off x="854598" y="5274244"/>
              <a:ext cx="1698102" cy="1710346"/>
            </a:xfrm>
            <a:prstGeom prst="roundRect">
              <a:avLst>
                <a:gd name="adj" fmla="val 823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6514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49485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1004404" y="2692624"/>
            <a:ext cx="4343734" cy="118181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p:txBody>
      </p:sp>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2"/>
          <a:stretch>
            <a:fillRect/>
          </a:stretch>
        </p:blipFill>
        <p:spPr>
          <a:xfrm>
            <a:off x="10134601" y="436509"/>
            <a:ext cx="1612700" cy="1307001"/>
          </a:xfrm>
          <a:prstGeom prst="rect">
            <a:avLst/>
          </a:prstGeom>
        </p:spPr>
      </p:pic>
      <p:pic>
        <p:nvPicPr>
          <p:cNvPr id="7" name="Picture 6" descr="A black background with a green line&#10;&#10;Description automatically generated">
            <a:extLst>
              <a:ext uri="{FF2B5EF4-FFF2-40B4-BE49-F238E27FC236}">
                <a16:creationId xmlns:a16="http://schemas.microsoft.com/office/drawing/2014/main" id="{4474E568-7DB7-F2B2-3875-97A2FBF8E33E}"/>
              </a:ext>
            </a:extLst>
          </p:cNvPr>
          <p:cNvPicPr>
            <a:picLocks noChangeAspect="1"/>
          </p:cNvPicPr>
          <p:nvPr userDrawn="1"/>
        </p:nvPicPr>
        <p:blipFill rotWithShape="1">
          <a:blip r:embed="rId3"/>
          <a:srcRect l="18370" t="19702" r="17003" b="19527"/>
          <a:stretch/>
        </p:blipFill>
        <p:spPr>
          <a:xfrm>
            <a:off x="536041" y="259401"/>
            <a:ext cx="1738529" cy="1484109"/>
          </a:xfrm>
          <a:prstGeom prst="rect">
            <a:avLst/>
          </a:prstGeom>
        </p:spPr>
      </p:pic>
      <p:pic>
        <p:nvPicPr>
          <p:cNvPr id="8" name="Picture 7" descr="A blue and black logo&#10;&#10;Description automatically generated">
            <a:extLst>
              <a:ext uri="{FF2B5EF4-FFF2-40B4-BE49-F238E27FC236}">
                <a16:creationId xmlns:a16="http://schemas.microsoft.com/office/drawing/2014/main" id="{35347FAF-1E41-E172-3987-E7ABC70CA0C6}"/>
              </a:ext>
            </a:extLst>
          </p:cNvPr>
          <p:cNvPicPr>
            <a:picLocks noChangeAspect="1"/>
          </p:cNvPicPr>
          <p:nvPr userDrawn="1"/>
        </p:nvPicPr>
        <p:blipFill>
          <a:blip r:embed="rId4"/>
          <a:stretch>
            <a:fillRect/>
          </a:stretch>
        </p:blipFill>
        <p:spPr>
          <a:xfrm>
            <a:off x="674470" y="4795206"/>
            <a:ext cx="4507129" cy="1803393"/>
          </a:xfrm>
          <a:prstGeom prst="rect">
            <a:avLst/>
          </a:prstGeom>
        </p:spPr>
      </p:pic>
      <p:grpSp>
        <p:nvGrpSpPr>
          <p:cNvPr id="12" name="Group 11">
            <a:extLst>
              <a:ext uri="{FF2B5EF4-FFF2-40B4-BE49-F238E27FC236}">
                <a16:creationId xmlns:a16="http://schemas.microsoft.com/office/drawing/2014/main" id="{9410D619-4A31-3890-E5E6-1DD7E56E224B}"/>
              </a:ext>
            </a:extLst>
          </p:cNvPr>
          <p:cNvGrpSpPr/>
          <p:nvPr userDrawn="1"/>
        </p:nvGrpSpPr>
        <p:grpSpPr>
          <a:xfrm>
            <a:off x="3176271" y="-94876"/>
            <a:ext cx="6577329" cy="6978276"/>
            <a:chOff x="4763771" y="-120276"/>
            <a:chExt cx="6577329" cy="6978276"/>
          </a:xfrm>
        </p:grpSpPr>
        <p:sp>
          <p:nvSpPr>
            <p:cNvPr id="14" name="Rectangle: Rounded Corners 13">
              <a:extLst>
                <a:ext uri="{FF2B5EF4-FFF2-40B4-BE49-F238E27FC236}">
                  <a16:creationId xmlns:a16="http://schemas.microsoft.com/office/drawing/2014/main" id="{F5D18B60-674B-DE1D-6A26-D0E399DF918B}"/>
                </a:ext>
              </a:extLst>
            </p:cNvPr>
            <p:cNvSpPr/>
            <p:nvPr userDrawn="1"/>
          </p:nvSpPr>
          <p:spPr>
            <a:xfrm>
              <a:off x="7531893" y="-120276"/>
              <a:ext cx="3288507" cy="6978276"/>
            </a:xfrm>
            <a:prstGeom prst="roundRect">
              <a:avLst>
                <a:gd name="adj" fmla="val 0"/>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E542F85-0E4F-E47D-BE32-A76B57881A11}"/>
                </a:ext>
              </a:extLst>
            </p:cNvPr>
            <p:cNvSpPr/>
            <p:nvPr userDrawn="1"/>
          </p:nvSpPr>
          <p:spPr>
            <a:xfrm>
              <a:off x="4763771" y="-120276"/>
              <a:ext cx="6577329" cy="917616"/>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E210179-1C71-CDBB-F1B3-87C7B26F855C}"/>
                </a:ext>
              </a:extLst>
            </p:cNvPr>
            <p:cNvSpPr/>
            <p:nvPr userDrawn="1"/>
          </p:nvSpPr>
          <p:spPr>
            <a:xfrm flipV="1">
              <a:off x="7531893" y="-120276"/>
              <a:ext cx="3290400" cy="917616"/>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1991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82795" y="58915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grpSp>
        <p:nvGrpSpPr>
          <p:cNvPr id="6" name="Group 5">
            <a:extLst>
              <a:ext uri="{FF2B5EF4-FFF2-40B4-BE49-F238E27FC236}">
                <a16:creationId xmlns:a16="http://schemas.microsoft.com/office/drawing/2014/main" id="{439C99B9-B66D-A0EB-6E0F-2C013308F7DD}"/>
              </a:ext>
            </a:extLst>
          </p:cNvPr>
          <p:cNvGrpSpPr/>
          <p:nvPr userDrawn="1"/>
        </p:nvGrpSpPr>
        <p:grpSpPr>
          <a:xfrm>
            <a:off x="9128295" y="767200"/>
            <a:ext cx="3601713" cy="187961"/>
            <a:chOff x="8304537" y="2571750"/>
            <a:chExt cx="3601713" cy="187961"/>
          </a:xfrm>
        </p:grpSpPr>
        <p:sp>
          <p:nvSpPr>
            <p:cNvPr id="7" name="Rectangle: Rounded Corners 6">
              <a:extLst>
                <a:ext uri="{FF2B5EF4-FFF2-40B4-BE49-F238E27FC236}">
                  <a16:creationId xmlns:a16="http://schemas.microsoft.com/office/drawing/2014/main" id="{8448E957-4F2C-721F-7366-EA5EF77ECF25}"/>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FB5827C-4591-E860-2685-802806F72759}"/>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49CA70D-58C9-A99A-5821-061D312E02F5}"/>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097C1CE2-DE2D-DC9A-2D21-018F8B0E3CAB}"/>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descr="A blue and black logo&#10;&#10;Description automatically generated">
            <a:extLst>
              <a:ext uri="{FF2B5EF4-FFF2-40B4-BE49-F238E27FC236}">
                <a16:creationId xmlns:a16="http://schemas.microsoft.com/office/drawing/2014/main" id="{C6284CB9-272F-5D0C-7892-3FB830EFA3F7}"/>
              </a:ext>
            </a:extLst>
          </p:cNvPr>
          <p:cNvPicPr>
            <a:picLocks noChangeAspect="1"/>
          </p:cNvPicPr>
          <p:nvPr userDrawn="1"/>
        </p:nvPicPr>
        <p:blipFill>
          <a:blip r:embed="rId2"/>
          <a:stretch>
            <a:fillRect/>
          </a:stretch>
        </p:blipFill>
        <p:spPr>
          <a:xfrm>
            <a:off x="9846727" y="6026251"/>
            <a:ext cx="1893062" cy="757452"/>
          </a:xfrm>
          <a:prstGeom prst="rect">
            <a:avLst/>
          </a:prstGeom>
        </p:spPr>
      </p:pic>
    </p:spTree>
    <p:extLst>
      <p:ext uri="{BB962C8B-B14F-4D97-AF65-F5344CB8AC3E}">
        <p14:creationId xmlns:p14="http://schemas.microsoft.com/office/powerpoint/2010/main" val="374804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DE23CE-2E71-527F-C51D-C8E08C1B05C4}"/>
              </a:ext>
            </a:extLst>
          </p:cNvPr>
          <p:cNvSpPr/>
          <p:nvPr userDrawn="1"/>
        </p:nvSpPr>
        <p:spPr>
          <a:xfrm>
            <a:off x="0" y="4255134"/>
            <a:ext cx="12192000" cy="2602866"/>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grpSp>
        <p:nvGrpSpPr>
          <p:cNvPr id="17" name="Group 16">
            <a:extLst>
              <a:ext uri="{FF2B5EF4-FFF2-40B4-BE49-F238E27FC236}">
                <a16:creationId xmlns:a16="http://schemas.microsoft.com/office/drawing/2014/main" id="{A6BEACEE-3010-79DF-3F97-1E3D84E0D807}"/>
              </a:ext>
            </a:extLst>
          </p:cNvPr>
          <p:cNvGrpSpPr/>
          <p:nvPr userDrawn="1"/>
        </p:nvGrpSpPr>
        <p:grpSpPr>
          <a:xfrm>
            <a:off x="10551045" y="308935"/>
            <a:ext cx="1208955" cy="979789"/>
            <a:chOff x="10551045" y="308935"/>
            <a:chExt cx="1208955" cy="979789"/>
          </a:xfrm>
        </p:grpSpPr>
        <p:sp>
          <p:nvSpPr>
            <p:cNvPr id="16" name="Rectangle 15">
              <a:extLst>
                <a:ext uri="{FF2B5EF4-FFF2-40B4-BE49-F238E27FC236}">
                  <a16:creationId xmlns:a16="http://schemas.microsoft.com/office/drawing/2014/main" id="{E09C1CB5-D345-EE62-6C7D-8CF4EC018775}"/>
                </a:ext>
              </a:extLst>
            </p:cNvPr>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2"/>
            <a:stretch>
              <a:fillRect/>
            </a:stretch>
          </p:blipFill>
          <p:spPr>
            <a:xfrm>
              <a:off x="10551045" y="308935"/>
              <a:ext cx="1208955" cy="979789"/>
            </a:xfrm>
            <a:prstGeom prst="rect">
              <a:avLst/>
            </a:prstGeom>
          </p:spPr>
        </p:pic>
      </p:grpSp>
      <p:pic>
        <p:nvPicPr>
          <p:cNvPr id="7" name="Picture 6" descr="A black background with a green line&#10;&#10;Description automatically generated">
            <a:extLst>
              <a:ext uri="{FF2B5EF4-FFF2-40B4-BE49-F238E27FC236}">
                <a16:creationId xmlns:a16="http://schemas.microsoft.com/office/drawing/2014/main" id="{BE6B722C-6434-ECF4-1047-04F4FE297F3E}"/>
              </a:ext>
            </a:extLst>
          </p:cNvPr>
          <p:cNvPicPr>
            <a:picLocks noChangeAspect="1"/>
          </p:cNvPicPr>
          <p:nvPr userDrawn="1"/>
        </p:nvPicPr>
        <p:blipFill rotWithShape="1">
          <a:blip r:embed="rId3"/>
          <a:srcRect l="18370" t="19702" r="17003" b="19527"/>
          <a:stretch/>
        </p:blipFill>
        <p:spPr>
          <a:xfrm>
            <a:off x="440422" y="257097"/>
            <a:ext cx="1399205" cy="1194443"/>
          </a:xfrm>
          <a:prstGeom prst="rect">
            <a:avLst/>
          </a:prstGeom>
        </p:spPr>
      </p:pic>
      <p:pic>
        <p:nvPicPr>
          <p:cNvPr id="14" name="Picture 13" descr="A yellow sign with black text&#10;&#10;Description automatically generated">
            <a:extLst>
              <a:ext uri="{FF2B5EF4-FFF2-40B4-BE49-F238E27FC236}">
                <a16:creationId xmlns:a16="http://schemas.microsoft.com/office/drawing/2014/main" id="{7B9EC9A1-D2C4-71F3-C6B4-EF4A1391338C}"/>
              </a:ext>
            </a:extLst>
          </p:cNvPr>
          <p:cNvPicPr>
            <a:picLocks noChangeAspect="1"/>
          </p:cNvPicPr>
          <p:nvPr userDrawn="1"/>
        </p:nvPicPr>
        <p:blipFill>
          <a:blip r:embed="rId4"/>
          <a:stretch>
            <a:fillRect/>
          </a:stretch>
        </p:blipFill>
        <p:spPr>
          <a:xfrm>
            <a:off x="4428223" y="4270075"/>
            <a:ext cx="7763777" cy="2587925"/>
          </a:xfrm>
          <a:prstGeom prst="rect">
            <a:avLst/>
          </a:prstGeom>
        </p:spPr>
      </p:pic>
    </p:spTree>
    <p:extLst>
      <p:ext uri="{BB962C8B-B14F-4D97-AF65-F5344CB8AC3E}">
        <p14:creationId xmlns:p14="http://schemas.microsoft.com/office/powerpoint/2010/main" val="4032585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56756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2886B3B-64D9-7A99-F664-05AA3B11C0B4}"/>
              </a:ext>
            </a:extLst>
          </p:cNvPr>
          <p:cNvGrpSpPr/>
          <p:nvPr userDrawn="1"/>
        </p:nvGrpSpPr>
        <p:grpSpPr>
          <a:xfrm>
            <a:off x="9217195" y="591902"/>
            <a:ext cx="3601713" cy="187961"/>
            <a:chOff x="8304537" y="2571750"/>
            <a:chExt cx="3601713" cy="187961"/>
          </a:xfrm>
        </p:grpSpPr>
        <p:sp>
          <p:nvSpPr>
            <p:cNvPr id="5" name="Rectangle: Rounded Corners 4">
              <a:extLst>
                <a:ext uri="{FF2B5EF4-FFF2-40B4-BE49-F238E27FC236}">
                  <a16:creationId xmlns:a16="http://schemas.microsoft.com/office/drawing/2014/main" id="{05721D80-842B-8F57-0A33-FD7064F2D537}"/>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40E608B-297D-770A-9505-AAC739887A0F}"/>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52D5B609-E5F2-03C5-97D4-F3463DB85FF8}"/>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AEEE48F7-B8BA-F6FE-910D-A3C33F90F402}"/>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descr="A blue and black logo&#10;&#10;Description automatically generated">
            <a:extLst>
              <a:ext uri="{FF2B5EF4-FFF2-40B4-BE49-F238E27FC236}">
                <a16:creationId xmlns:a16="http://schemas.microsoft.com/office/drawing/2014/main" id="{4560B715-C3B8-D65B-0011-6F60AB40BDF0}"/>
              </a:ext>
            </a:extLst>
          </p:cNvPr>
          <p:cNvPicPr>
            <a:picLocks noChangeAspect="1"/>
          </p:cNvPicPr>
          <p:nvPr userDrawn="1"/>
        </p:nvPicPr>
        <p:blipFill>
          <a:blip r:embed="rId2"/>
          <a:stretch>
            <a:fillRect/>
          </a:stretch>
        </p:blipFill>
        <p:spPr>
          <a:xfrm>
            <a:off x="347413" y="332856"/>
            <a:ext cx="3922790" cy="1569587"/>
          </a:xfrm>
          <a:prstGeom prst="rect">
            <a:avLst/>
          </a:prstGeom>
        </p:spPr>
      </p:pic>
      <p:grpSp>
        <p:nvGrpSpPr>
          <p:cNvPr id="15" name="Group 14">
            <a:extLst>
              <a:ext uri="{FF2B5EF4-FFF2-40B4-BE49-F238E27FC236}">
                <a16:creationId xmlns:a16="http://schemas.microsoft.com/office/drawing/2014/main" id="{CEFCADC0-E212-F2CE-F68E-408E0E5E9FC8}"/>
              </a:ext>
            </a:extLst>
          </p:cNvPr>
          <p:cNvGrpSpPr/>
          <p:nvPr userDrawn="1"/>
        </p:nvGrpSpPr>
        <p:grpSpPr>
          <a:xfrm>
            <a:off x="10542612" y="5776203"/>
            <a:ext cx="1208955" cy="979789"/>
            <a:chOff x="10551045" y="308935"/>
            <a:chExt cx="1208955" cy="979789"/>
          </a:xfrm>
        </p:grpSpPr>
        <p:sp>
          <p:nvSpPr>
            <p:cNvPr id="16" name="Rectangle 15">
              <a:extLst>
                <a:ext uri="{FF2B5EF4-FFF2-40B4-BE49-F238E27FC236}">
                  <a16:creationId xmlns:a16="http://schemas.microsoft.com/office/drawing/2014/main" id="{8EAD3FC3-F8F0-F9D8-704B-DFBEB9AAC382}"/>
                </a:ext>
              </a:extLst>
            </p:cNvPr>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Logo&#10;&#10;Description automatically generated">
              <a:extLst>
                <a:ext uri="{FF2B5EF4-FFF2-40B4-BE49-F238E27FC236}">
                  <a16:creationId xmlns:a16="http://schemas.microsoft.com/office/drawing/2014/main" id="{28E0E99F-5FEB-EF11-0475-1A5234C74779}"/>
                </a:ext>
              </a:extLst>
            </p:cNvPr>
            <p:cNvPicPr>
              <a:picLocks noChangeAspect="1"/>
            </p:cNvPicPr>
            <p:nvPr userDrawn="1"/>
          </p:nvPicPr>
          <p:blipFill>
            <a:blip r:embed="rId3"/>
            <a:stretch>
              <a:fillRect/>
            </a:stretch>
          </p:blipFill>
          <p:spPr>
            <a:xfrm>
              <a:off x="10551045" y="308935"/>
              <a:ext cx="1208955" cy="979789"/>
            </a:xfrm>
            <a:prstGeom prst="rect">
              <a:avLst/>
            </a:prstGeom>
          </p:spPr>
        </p:pic>
      </p:grpSp>
      <p:pic>
        <p:nvPicPr>
          <p:cNvPr id="19" name="Picture 18" descr="A black background with a black square&#10;&#10;Description automatically generated with medium confidence">
            <a:extLst>
              <a:ext uri="{FF2B5EF4-FFF2-40B4-BE49-F238E27FC236}">
                <a16:creationId xmlns:a16="http://schemas.microsoft.com/office/drawing/2014/main" id="{D6AABDAA-CB3F-2812-6520-F1A2676F9CE0}"/>
              </a:ext>
            </a:extLst>
          </p:cNvPr>
          <p:cNvPicPr>
            <a:picLocks noChangeAspect="1"/>
          </p:cNvPicPr>
          <p:nvPr userDrawn="1"/>
        </p:nvPicPr>
        <p:blipFill>
          <a:blip r:embed="rId4"/>
          <a:stretch>
            <a:fillRect/>
          </a:stretch>
        </p:blipFill>
        <p:spPr>
          <a:xfrm>
            <a:off x="49289" y="5623433"/>
            <a:ext cx="5594931" cy="1250815"/>
          </a:xfrm>
          <a:prstGeom prst="rect">
            <a:avLst/>
          </a:prstGeom>
        </p:spPr>
      </p:pic>
    </p:spTree>
    <p:extLst>
      <p:ext uri="{BB962C8B-B14F-4D97-AF65-F5344CB8AC3E}">
        <p14:creationId xmlns:p14="http://schemas.microsoft.com/office/powerpoint/2010/main" val="141002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ABDA433-5CE6-4519-CD3C-D11DA9103191}"/>
              </a:ext>
            </a:extLst>
          </p:cNvPr>
          <p:cNvGrpSpPr/>
          <p:nvPr userDrawn="1"/>
        </p:nvGrpSpPr>
        <p:grpSpPr>
          <a:xfrm>
            <a:off x="9217195" y="591902"/>
            <a:ext cx="3601713" cy="187961"/>
            <a:chOff x="8304537" y="2571750"/>
            <a:chExt cx="3601713" cy="187961"/>
          </a:xfrm>
        </p:grpSpPr>
        <p:sp>
          <p:nvSpPr>
            <p:cNvPr id="43" name="Rectangle: Rounded Corners 42">
              <a:extLst>
                <a:ext uri="{FF2B5EF4-FFF2-40B4-BE49-F238E27FC236}">
                  <a16:creationId xmlns:a16="http://schemas.microsoft.com/office/drawing/2014/main" id="{44430AE5-E45A-8793-8D2F-FEF627F111CB}"/>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F19FF1A5-77F5-7BCB-39FC-DACD9E596836}"/>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9DEDB2BD-91E6-793B-F46C-FF812EEA5478}"/>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4C354D26-0064-8706-2B92-3F849933DA56}"/>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3385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grpSp>
        <p:nvGrpSpPr>
          <p:cNvPr id="12" name="Group 11">
            <a:extLst>
              <a:ext uri="{FF2B5EF4-FFF2-40B4-BE49-F238E27FC236}">
                <a16:creationId xmlns:a16="http://schemas.microsoft.com/office/drawing/2014/main" id="{CE1352F9-9B2B-9909-0574-EB256258A5BF}"/>
              </a:ext>
            </a:extLst>
          </p:cNvPr>
          <p:cNvGrpSpPr/>
          <p:nvPr userDrawn="1"/>
        </p:nvGrpSpPr>
        <p:grpSpPr>
          <a:xfrm>
            <a:off x="9217195" y="591902"/>
            <a:ext cx="3601713" cy="187961"/>
            <a:chOff x="8304537" y="2571750"/>
            <a:chExt cx="3601713" cy="187961"/>
          </a:xfrm>
        </p:grpSpPr>
        <p:sp>
          <p:nvSpPr>
            <p:cNvPr id="14" name="Rectangle: Rounded Corners 13">
              <a:extLst>
                <a:ext uri="{FF2B5EF4-FFF2-40B4-BE49-F238E27FC236}">
                  <a16:creationId xmlns:a16="http://schemas.microsoft.com/office/drawing/2014/main" id="{C7F683A0-E418-63CE-A8DA-8189EE36E2C7}"/>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8B9A8EC2-A78C-0DAF-2794-D1F4CAB94A70}"/>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D13594ED-9A18-0A61-0510-0DE32BFD28B5}"/>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06C85D3B-F823-8835-B89C-6D447B191AD2}"/>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6694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2770818"/>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grpSp>
        <p:nvGrpSpPr>
          <p:cNvPr id="15" name="Group 14">
            <a:extLst>
              <a:ext uri="{FF2B5EF4-FFF2-40B4-BE49-F238E27FC236}">
                <a16:creationId xmlns:a16="http://schemas.microsoft.com/office/drawing/2014/main" id="{54198657-C05B-CA45-AB84-44541D4A048E}"/>
              </a:ext>
            </a:extLst>
          </p:cNvPr>
          <p:cNvGrpSpPr/>
          <p:nvPr userDrawn="1"/>
        </p:nvGrpSpPr>
        <p:grpSpPr>
          <a:xfrm>
            <a:off x="9217195" y="591902"/>
            <a:ext cx="3601713" cy="187961"/>
            <a:chOff x="8304537" y="2571750"/>
            <a:chExt cx="3601713" cy="187961"/>
          </a:xfrm>
        </p:grpSpPr>
        <p:sp>
          <p:nvSpPr>
            <p:cNvPr id="16" name="Rectangle: Rounded Corners 15">
              <a:extLst>
                <a:ext uri="{FF2B5EF4-FFF2-40B4-BE49-F238E27FC236}">
                  <a16:creationId xmlns:a16="http://schemas.microsoft.com/office/drawing/2014/main" id="{BD87B85C-625E-9561-401D-69588F852ADA}"/>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8ABBBB98-7D15-4C17-14B3-969754303E72}"/>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23DF7197-936E-5A5A-BFA7-3D8CCA1EB895}"/>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0195A736-D1B7-05FE-04B7-348CEDB9EC31}"/>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70F3F032-72F7-1516-B734-23884927B748}"/>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4" name="Straight Connector 3">
            <a:extLst>
              <a:ext uri="{FF2B5EF4-FFF2-40B4-BE49-F238E27FC236}">
                <a16:creationId xmlns:a16="http://schemas.microsoft.com/office/drawing/2014/main" id="{E5F63676-0470-52C3-731C-CB1018615E6F}"/>
              </a:ext>
            </a:extLst>
          </p:cNvPr>
          <p:cNvCxnSpPr>
            <a:cxnSpLocks/>
          </p:cNvCxnSpPr>
          <p:nvPr userDrawn="1"/>
        </p:nvCxnSpPr>
        <p:spPr>
          <a:xfrm>
            <a:off x="276394" y="6192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4CC8AF55-F84D-6C44-A430-1DF648D5B6B5}"/>
              </a:ext>
            </a:extLst>
          </p:cNvPr>
          <p:cNvPicPr>
            <a:picLocks noChangeAspect="1"/>
          </p:cNvPicPr>
          <p:nvPr userDrawn="1"/>
        </p:nvPicPr>
        <p:blipFill rotWithShape="1">
          <a:blip r:embed="rId2"/>
          <a:srcRect b="50000"/>
          <a:stretch/>
        </p:blipFill>
        <p:spPr>
          <a:xfrm>
            <a:off x="10423115" y="6343943"/>
            <a:ext cx="1096881" cy="44448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A47B914D-7070-693E-DCB7-7BB55EB329AA}"/>
              </a:ext>
            </a:extLst>
          </p:cNvPr>
          <p:cNvPicPr>
            <a:picLocks noChangeAspect="1"/>
          </p:cNvPicPr>
          <p:nvPr userDrawn="1"/>
        </p:nvPicPr>
        <p:blipFill>
          <a:blip r:embed="rId3"/>
          <a:stretch>
            <a:fillRect/>
          </a:stretch>
        </p:blipFill>
        <p:spPr>
          <a:xfrm>
            <a:off x="-65540" y="5906083"/>
            <a:ext cx="5594931" cy="1250815"/>
          </a:xfrm>
          <a:prstGeom prst="rect">
            <a:avLst/>
          </a:prstGeom>
        </p:spPr>
      </p:pic>
    </p:spTree>
    <p:extLst>
      <p:ext uri="{BB962C8B-B14F-4D97-AF65-F5344CB8AC3E}">
        <p14:creationId xmlns:p14="http://schemas.microsoft.com/office/powerpoint/2010/main" val="277508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396394" y="5939956"/>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0735B92-7A04-C9F8-4B04-24EFABF9BBC7}"/>
              </a:ext>
            </a:extLst>
          </p:cNvPr>
          <p:cNvGrpSpPr/>
          <p:nvPr userDrawn="1"/>
        </p:nvGrpSpPr>
        <p:grpSpPr>
          <a:xfrm>
            <a:off x="9217195" y="591902"/>
            <a:ext cx="3601713" cy="187961"/>
            <a:chOff x="8304537" y="2571750"/>
            <a:chExt cx="3601713" cy="187961"/>
          </a:xfrm>
        </p:grpSpPr>
        <p:sp>
          <p:nvSpPr>
            <p:cNvPr id="13" name="Rectangle: Rounded Corners 12">
              <a:extLst>
                <a:ext uri="{FF2B5EF4-FFF2-40B4-BE49-F238E27FC236}">
                  <a16:creationId xmlns:a16="http://schemas.microsoft.com/office/drawing/2014/main" id="{F6E5B51D-6D98-64CD-ECD0-7382FD57213E}"/>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6D64B59D-A5F7-0915-0383-A092777B3010}"/>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6AE226DE-E0BF-C3F2-492F-ECF1AD87A769}"/>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4E2B8D36-6993-6B4C-6651-C259A04EA7B2}"/>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DA5C9216-E46E-0DF1-4A25-20678B7D83E3}"/>
              </a:ext>
            </a:extLst>
          </p:cNvPr>
          <p:cNvGrpSpPr>
            <a:grpSpLocks/>
          </p:cNvGrpSpPr>
          <p:nvPr userDrawn="1"/>
        </p:nvGrpSpPr>
        <p:grpSpPr>
          <a:xfrm>
            <a:off x="11076915" y="6077782"/>
            <a:ext cx="773088" cy="601377"/>
            <a:chOff x="10551045" y="308935"/>
            <a:chExt cx="1208955" cy="979789"/>
          </a:xfrm>
        </p:grpSpPr>
        <p:sp>
          <p:nvSpPr>
            <p:cNvPr id="19" name="Rectangle 18">
              <a:extLst>
                <a:ext uri="{FF2B5EF4-FFF2-40B4-BE49-F238E27FC236}">
                  <a16:creationId xmlns:a16="http://schemas.microsoft.com/office/drawing/2014/main" id="{D9FEA927-D6D8-CF8F-FF3F-63695A24815E}"/>
                </a:ext>
              </a:extLst>
            </p:cNvPr>
            <p:cNvSpPr>
              <a:spLocks/>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Logo&#10;&#10;Description automatically generated">
              <a:extLst>
                <a:ext uri="{FF2B5EF4-FFF2-40B4-BE49-F238E27FC236}">
                  <a16:creationId xmlns:a16="http://schemas.microsoft.com/office/drawing/2014/main" id="{C38F4245-A571-004C-3BCC-63763FCABC73}"/>
                </a:ext>
              </a:extLst>
            </p:cNvPr>
            <p:cNvPicPr>
              <a:picLocks noChangeAspect="1"/>
            </p:cNvPicPr>
            <p:nvPr userDrawn="1"/>
          </p:nvPicPr>
          <p:blipFill>
            <a:blip r:embed="rId2"/>
            <a:stretch>
              <a:fillRect/>
            </a:stretch>
          </p:blipFill>
          <p:spPr>
            <a:xfrm>
              <a:off x="10551045" y="308935"/>
              <a:ext cx="1208955" cy="979789"/>
            </a:xfrm>
            <a:prstGeom prst="rect">
              <a:avLst/>
            </a:prstGeom>
          </p:spPr>
        </p:pic>
      </p:grpSp>
      <p:pic>
        <p:nvPicPr>
          <p:cNvPr id="21" name="Picture 20" descr="A black background with a black square&#10;&#10;Description automatically generated with medium confidence">
            <a:extLst>
              <a:ext uri="{FF2B5EF4-FFF2-40B4-BE49-F238E27FC236}">
                <a16:creationId xmlns:a16="http://schemas.microsoft.com/office/drawing/2014/main" id="{2FE774A2-41BD-7B46-FC49-01078B0999A3}"/>
              </a:ext>
            </a:extLst>
          </p:cNvPr>
          <p:cNvPicPr>
            <a:picLocks noChangeAspect="1"/>
          </p:cNvPicPr>
          <p:nvPr userDrawn="1"/>
        </p:nvPicPr>
        <p:blipFill>
          <a:blip r:embed="rId3"/>
          <a:stretch>
            <a:fillRect/>
          </a:stretch>
        </p:blipFill>
        <p:spPr>
          <a:xfrm>
            <a:off x="137212" y="5897994"/>
            <a:ext cx="3845703" cy="859754"/>
          </a:xfrm>
          <a:prstGeom prst="rect">
            <a:avLst/>
          </a:prstGeom>
        </p:spPr>
      </p:pic>
    </p:spTree>
    <p:extLst>
      <p:ext uri="{BB962C8B-B14F-4D97-AF65-F5344CB8AC3E}">
        <p14:creationId xmlns:p14="http://schemas.microsoft.com/office/powerpoint/2010/main" val="169562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2770818"/>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grpSp>
        <p:nvGrpSpPr>
          <p:cNvPr id="15" name="Group 14">
            <a:extLst>
              <a:ext uri="{FF2B5EF4-FFF2-40B4-BE49-F238E27FC236}">
                <a16:creationId xmlns:a16="http://schemas.microsoft.com/office/drawing/2014/main" id="{54198657-C05B-CA45-AB84-44541D4A048E}"/>
              </a:ext>
            </a:extLst>
          </p:cNvPr>
          <p:cNvGrpSpPr/>
          <p:nvPr userDrawn="1"/>
        </p:nvGrpSpPr>
        <p:grpSpPr>
          <a:xfrm>
            <a:off x="9217195" y="591902"/>
            <a:ext cx="3601713" cy="187961"/>
            <a:chOff x="8304537" y="2571750"/>
            <a:chExt cx="3601713" cy="187961"/>
          </a:xfrm>
        </p:grpSpPr>
        <p:sp>
          <p:nvSpPr>
            <p:cNvPr id="16" name="Rectangle: Rounded Corners 15">
              <a:extLst>
                <a:ext uri="{FF2B5EF4-FFF2-40B4-BE49-F238E27FC236}">
                  <a16:creationId xmlns:a16="http://schemas.microsoft.com/office/drawing/2014/main" id="{BD87B85C-625E-9561-401D-69588F852ADA}"/>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8ABBBB98-7D15-4C17-14B3-969754303E72}"/>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23DF7197-936E-5A5A-BFA7-3D8CCA1EB895}"/>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0195A736-D1B7-05FE-04B7-348CEDB9EC31}"/>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325865BA-30EA-F98E-E4FA-1AD087868123}"/>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21" name="Straight Connector 20">
            <a:extLst>
              <a:ext uri="{FF2B5EF4-FFF2-40B4-BE49-F238E27FC236}">
                <a16:creationId xmlns:a16="http://schemas.microsoft.com/office/drawing/2014/main" id="{B964BBB1-7739-E094-9134-7C0534CE3E37}"/>
              </a:ext>
            </a:extLst>
          </p:cNvPr>
          <p:cNvCxnSpPr>
            <a:cxnSpLocks/>
          </p:cNvCxnSpPr>
          <p:nvPr userDrawn="1"/>
        </p:nvCxnSpPr>
        <p:spPr>
          <a:xfrm>
            <a:off x="436943" y="5623433"/>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36709C5-6B6E-3D78-6107-9392BEE0E153}"/>
              </a:ext>
            </a:extLst>
          </p:cNvPr>
          <p:cNvGrpSpPr/>
          <p:nvPr userDrawn="1"/>
        </p:nvGrpSpPr>
        <p:grpSpPr>
          <a:xfrm>
            <a:off x="10542612" y="5776203"/>
            <a:ext cx="1208955" cy="979789"/>
            <a:chOff x="10551045" y="308935"/>
            <a:chExt cx="1208955" cy="979789"/>
          </a:xfrm>
        </p:grpSpPr>
        <p:sp>
          <p:nvSpPr>
            <p:cNvPr id="23" name="Rectangle 22">
              <a:extLst>
                <a:ext uri="{FF2B5EF4-FFF2-40B4-BE49-F238E27FC236}">
                  <a16:creationId xmlns:a16="http://schemas.microsoft.com/office/drawing/2014/main" id="{8E4D8644-F9CB-B329-2B0B-262ACE398E62}"/>
                </a:ext>
              </a:extLst>
            </p:cNvPr>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Logo&#10;&#10;Description automatically generated">
              <a:extLst>
                <a:ext uri="{FF2B5EF4-FFF2-40B4-BE49-F238E27FC236}">
                  <a16:creationId xmlns:a16="http://schemas.microsoft.com/office/drawing/2014/main" id="{17C63BE8-BADD-12A4-542D-E3311DA19311}"/>
                </a:ext>
              </a:extLst>
            </p:cNvPr>
            <p:cNvPicPr>
              <a:picLocks noChangeAspect="1"/>
            </p:cNvPicPr>
            <p:nvPr userDrawn="1"/>
          </p:nvPicPr>
          <p:blipFill>
            <a:blip r:embed="rId2"/>
            <a:stretch>
              <a:fillRect/>
            </a:stretch>
          </p:blipFill>
          <p:spPr>
            <a:xfrm>
              <a:off x="10551045" y="308935"/>
              <a:ext cx="1208955" cy="979789"/>
            </a:xfrm>
            <a:prstGeom prst="rect">
              <a:avLst/>
            </a:prstGeom>
          </p:spPr>
        </p:pic>
      </p:grpSp>
      <p:pic>
        <p:nvPicPr>
          <p:cNvPr id="25" name="Picture 24" descr="A black background with a black square&#10;&#10;Description automatically generated with medium confidence">
            <a:extLst>
              <a:ext uri="{FF2B5EF4-FFF2-40B4-BE49-F238E27FC236}">
                <a16:creationId xmlns:a16="http://schemas.microsoft.com/office/drawing/2014/main" id="{15712FCB-CA50-EAB9-E509-E3D970A24829}"/>
              </a:ext>
            </a:extLst>
          </p:cNvPr>
          <p:cNvPicPr>
            <a:picLocks noChangeAspect="1"/>
          </p:cNvPicPr>
          <p:nvPr userDrawn="1"/>
        </p:nvPicPr>
        <p:blipFill>
          <a:blip r:embed="rId3"/>
          <a:stretch>
            <a:fillRect/>
          </a:stretch>
        </p:blipFill>
        <p:spPr>
          <a:xfrm>
            <a:off x="49289" y="5623433"/>
            <a:ext cx="5594931" cy="1250815"/>
          </a:xfrm>
          <a:prstGeom prst="rect">
            <a:avLst/>
          </a:prstGeom>
        </p:spPr>
      </p:pic>
    </p:spTree>
    <p:extLst>
      <p:ext uri="{BB962C8B-B14F-4D97-AF65-F5344CB8AC3E}">
        <p14:creationId xmlns:p14="http://schemas.microsoft.com/office/powerpoint/2010/main" val="121304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grpSp>
        <p:nvGrpSpPr>
          <p:cNvPr id="15" name="Group 14">
            <a:extLst>
              <a:ext uri="{FF2B5EF4-FFF2-40B4-BE49-F238E27FC236}">
                <a16:creationId xmlns:a16="http://schemas.microsoft.com/office/drawing/2014/main" id="{B3E00CB2-734B-31D7-AC29-FA616D215939}"/>
              </a:ext>
            </a:extLst>
          </p:cNvPr>
          <p:cNvGrpSpPr/>
          <p:nvPr userDrawn="1"/>
        </p:nvGrpSpPr>
        <p:grpSpPr>
          <a:xfrm>
            <a:off x="9217195" y="591902"/>
            <a:ext cx="3601713" cy="187961"/>
            <a:chOff x="8304537" y="2571750"/>
            <a:chExt cx="3601713" cy="187961"/>
          </a:xfrm>
        </p:grpSpPr>
        <p:sp>
          <p:nvSpPr>
            <p:cNvPr id="16" name="Rectangle: Rounded Corners 15">
              <a:extLst>
                <a:ext uri="{FF2B5EF4-FFF2-40B4-BE49-F238E27FC236}">
                  <a16:creationId xmlns:a16="http://schemas.microsoft.com/office/drawing/2014/main" id="{D68E2089-ACFB-56D4-BC2C-B0B5936BC323}"/>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AE63A022-851E-FA5F-35D7-C21D51732150}"/>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3D908EAB-9186-8BA0-B671-2FC1CB42135C}"/>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AADFA9B6-3828-4169-2100-D7730469288B}"/>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41F8C410-7E33-5805-A57C-59F8B2B30C76}"/>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4" name="Straight Connector 3">
            <a:extLst>
              <a:ext uri="{FF2B5EF4-FFF2-40B4-BE49-F238E27FC236}">
                <a16:creationId xmlns:a16="http://schemas.microsoft.com/office/drawing/2014/main" id="{F48FA829-CAD3-3535-274F-4C33A5E4A333}"/>
              </a:ext>
            </a:extLst>
          </p:cNvPr>
          <p:cNvCxnSpPr>
            <a:cxnSpLocks/>
          </p:cNvCxnSpPr>
          <p:nvPr userDrawn="1"/>
        </p:nvCxnSpPr>
        <p:spPr>
          <a:xfrm>
            <a:off x="276394" y="6192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2476EE68-6E4B-3127-2001-8F78E9FD5EA6}"/>
              </a:ext>
            </a:extLst>
          </p:cNvPr>
          <p:cNvPicPr>
            <a:picLocks noChangeAspect="1"/>
          </p:cNvPicPr>
          <p:nvPr userDrawn="1"/>
        </p:nvPicPr>
        <p:blipFill rotWithShape="1">
          <a:blip r:embed="rId2"/>
          <a:srcRect b="50000"/>
          <a:stretch/>
        </p:blipFill>
        <p:spPr>
          <a:xfrm>
            <a:off x="10423115" y="6343943"/>
            <a:ext cx="1096881" cy="44448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C54AD824-4055-E8E1-AE6E-18C1FBCDEBBB}"/>
              </a:ext>
            </a:extLst>
          </p:cNvPr>
          <p:cNvPicPr>
            <a:picLocks noChangeAspect="1"/>
          </p:cNvPicPr>
          <p:nvPr userDrawn="1"/>
        </p:nvPicPr>
        <p:blipFill>
          <a:blip r:embed="rId3"/>
          <a:stretch>
            <a:fillRect/>
          </a:stretch>
        </p:blipFill>
        <p:spPr>
          <a:xfrm>
            <a:off x="-65540" y="5906083"/>
            <a:ext cx="5594931" cy="1250815"/>
          </a:xfrm>
          <a:prstGeom prst="rect">
            <a:avLst/>
          </a:prstGeom>
        </p:spPr>
      </p:pic>
    </p:spTree>
    <p:extLst>
      <p:ext uri="{BB962C8B-B14F-4D97-AF65-F5344CB8AC3E}">
        <p14:creationId xmlns:p14="http://schemas.microsoft.com/office/powerpoint/2010/main" val="261805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12536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1FA9A82-8863-5BB7-1AE3-46731402A4F2}"/>
              </a:ext>
            </a:extLst>
          </p:cNvPr>
          <p:cNvGrpSpPr/>
          <p:nvPr userDrawn="1"/>
        </p:nvGrpSpPr>
        <p:grpSpPr>
          <a:xfrm>
            <a:off x="9217195" y="591902"/>
            <a:ext cx="3601713" cy="187961"/>
            <a:chOff x="8304537" y="2571750"/>
            <a:chExt cx="3601713" cy="187961"/>
          </a:xfrm>
        </p:grpSpPr>
        <p:sp>
          <p:nvSpPr>
            <p:cNvPr id="14" name="Rectangle: Rounded Corners 13">
              <a:extLst>
                <a:ext uri="{FF2B5EF4-FFF2-40B4-BE49-F238E27FC236}">
                  <a16:creationId xmlns:a16="http://schemas.microsoft.com/office/drawing/2014/main" id="{CF1C6EF6-5546-3F29-EFFE-DDAEA1362365}"/>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CD3C97D5-8517-EEDB-CA26-5BEB82F39571}"/>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DA38B706-CA33-9588-EC0F-A45398A26676}"/>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3208403-7DF9-D87D-16D4-307338CC47D8}"/>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063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FD1615-6F10-3C45-E2F9-4293D3C2DB9B}"/>
              </a:ext>
            </a:extLst>
          </p:cNvPr>
          <p:cNvGrpSpPr/>
          <p:nvPr userDrawn="1"/>
        </p:nvGrpSpPr>
        <p:grpSpPr>
          <a:xfrm>
            <a:off x="9217195" y="591902"/>
            <a:ext cx="3601713" cy="187961"/>
            <a:chOff x="8304537" y="2571750"/>
            <a:chExt cx="3601713" cy="187961"/>
          </a:xfrm>
        </p:grpSpPr>
        <p:sp>
          <p:nvSpPr>
            <p:cNvPr id="13" name="Rectangle: Rounded Corners 12">
              <a:extLst>
                <a:ext uri="{FF2B5EF4-FFF2-40B4-BE49-F238E27FC236}">
                  <a16:creationId xmlns:a16="http://schemas.microsoft.com/office/drawing/2014/main" id="{3979D3BF-B8F9-780D-9F16-B53958C8C932}"/>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948F31C2-DDFA-6E1B-2352-7240486786E6}"/>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D7863662-39D3-91FE-B5DA-4E027DC86212}"/>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A7DF259-6A01-5576-DB6D-6CD9231DE4C9}"/>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5359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13E23B5-2E94-63C5-1DA7-71A784FEE9D1}"/>
              </a:ext>
            </a:extLst>
          </p:cNvPr>
          <p:cNvGrpSpPr/>
          <p:nvPr userDrawn="1"/>
        </p:nvGrpSpPr>
        <p:grpSpPr>
          <a:xfrm>
            <a:off x="9115595" y="303532"/>
            <a:ext cx="3601713" cy="187961"/>
            <a:chOff x="8304537" y="2571750"/>
            <a:chExt cx="3601713" cy="187961"/>
          </a:xfrm>
        </p:grpSpPr>
        <p:sp>
          <p:nvSpPr>
            <p:cNvPr id="5" name="Rectangle: Rounded Corners 4">
              <a:extLst>
                <a:ext uri="{FF2B5EF4-FFF2-40B4-BE49-F238E27FC236}">
                  <a16:creationId xmlns:a16="http://schemas.microsoft.com/office/drawing/2014/main" id="{5C7D44A4-6FDA-F02F-F944-B244CCB3BE28}"/>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D93B9C1-69BB-CC1B-92D6-E16CC0E9C750}"/>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F8C5F92-3C6F-7F07-93AA-2C6D846E6F5C}"/>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170B048E-1DD7-7D6C-84D7-C8386E573A98}"/>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7107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844A057-FE33-2657-ECA9-7BFF81C70BB4}"/>
              </a:ext>
            </a:extLst>
          </p:cNvPr>
          <p:cNvGrpSpPr/>
          <p:nvPr userDrawn="1"/>
        </p:nvGrpSpPr>
        <p:grpSpPr>
          <a:xfrm>
            <a:off x="9115595" y="303532"/>
            <a:ext cx="3601713" cy="187961"/>
            <a:chOff x="8304537" y="2571750"/>
            <a:chExt cx="3601713" cy="187961"/>
          </a:xfrm>
        </p:grpSpPr>
        <p:sp>
          <p:nvSpPr>
            <p:cNvPr id="4" name="Rectangle: Rounded Corners 3">
              <a:extLst>
                <a:ext uri="{FF2B5EF4-FFF2-40B4-BE49-F238E27FC236}">
                  <a16:creationId xmlns:a16="http://schemas.microsoft.com/office/drawing/2014/main" id="{E6277BA5-F0CC-8EAE-953D-EBB1BD96B47A}"/>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4E36B7A-AD0D-FDA9-69C0-31C50B504F8E}"/>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C31123FC-51EC-AB4B-245E-61A8AA44B1BD}"/>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909A4F2-B08B-A62C-67D4-F213ED05B2E9}"/>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5804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21042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grpSp>
        <p:nvGrpSpPr>
          <p:cNvPr id="21" name="Group 20">
            <a:extLst>
              <a:ext uri="{FF2B5EF4-FFF2-40B4-BE49-F238E27FC236}">
                <a16:creationId xmlns:a16="http://schemas.microsoft.com/office/drawing/2014/main" id="{4EBD6605-7602-332D-6B55-B65281CE3B3D}"/>
              </a:ext>
            </a:extLst>
          </p:cNvPr>
          <p:cNvGrpSpPr/>
          <p:nvPr userDrawn="1"/>
        </p:nvGrpSpPr>
        <p:grpSpPr>
          <a:xfrm>
            <a:off x="-295275" y="-273149"/>
            <a:ext cx="5345936" cy="6130892"/>
            <a:chOff x="-295275" y="-273149"/>
            <a:chExt cx="5345936" cy="6130892"/>
          </a:xfrm>
        </p:grpSpPr>
        <p:sp>
          <p:nvSpPr>
            <p:cNvPr id="7" name="Rectangle: Rounded Corners 6">
              <a:extLst>
                <a:ext uri="{FF2B5EF4-FFF2-40B4-BE49-F238E27FC236}">
                  <a16:creationId xmlns:a16="http://schemas.microsoft.com/office/drawing/2014/main" id="{F0EE04B0-7940-53FC-32E4-B0E629DB0B19}"/>
                </a:ext>
              </a:extLst>
            </p:cNvPr>
            <p:cNvSpPr/>
            <p:nvPr userDrawn="1"/>
          </p:nvSpPr>
          <p:spPr>
            <a:xfrm>
              <a:off x="-295275" y="-273149"/>
              <a:ext cx="3943350" cy="1666875"/>
            </a:xfrm>
            <a:prstGeom prst="roundRect">
              <a:avLst>
                <a:gd name="adj" fmla="val 295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20AB2488-61E3-EFEA-836A-124801ABFCDC}"/>
                </a:ext>
              </a:extLst>
            </p:cNvPr>
            <p:cNvSpPr/>
            <p:nvPr userDrawn="1"/>
          </p:nvSpPr>
          <p:spPr>
            <a:xfrm>
              <a:off x="285749" y="1114425"/>
              <a:ext cx="525600" cy="876301"/>
            </a:xfrm>
            <a:prstGeom prst="roundRect">
              <a:avLst>
                <a:gd name="adj" fmla="val 6212"/>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366B79F-CC90-B88E-7699-E2B171A93DD0}"/>
                </a:ext>
              </a:extLst>
            </p:cNvPr>
            <p:cNvSpPr/>
            <p:nvPr userDrawn="1"/>
          </p:nvSpPr>
          <p:spPr>
            <a:xfrm>
              <a:off x="285749" y="752475"/>
              <a:ext cx="525600" cy="728663"/>
            </a:xfrm>
            <a:prstGeom prst="roundRect">
              <a:avLst>
                <a:gd name="adj" fmla="val 6212"/>
              </a:avLst>
            </a:prstGeom>
            <a:solidFill>
              <a:srgbClr val="928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EC75A45-80D1-D0B5-0D61-BF3D73EECD17}"/>
                </a:ext>
              </a:extLst>
            </p:cNvPr>
            <p:cNvSpPr/>
            <p:nvPr userDrawn="1"/>
          </p:nvSpPr>
          <p:spPr>
            <a:xfrm>
              <a:off x="285750" y="1393034"/>
              <a:ext cx="525600" cy="231456"/>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8453E77F-664F-CB36-8E40-D663B6EADE23}"/>
                </a:ext>
              </a:extLst>
            </p:cNvPr>
            <p:cNvGrpSpPr/>
            <p:nvPr userDrawn="1"/>
          </p:nvGrpSpPr>
          <p:grpSpPr>
            <a:xfrm>
              <a:off x="1066799" y="1018322"/>
              <a:ext cx="3983862" cy="4839421"/>
              <a:chOff x="1066799" y="1018322"/>
              <a:chExt cx="3983862" cy="4839421"/>
            </a:xfrm>
          </p:grpSpPr>
          <p:sp>
            <p:nvSpPr>
              <p:cNvPr id="12" name="Rectangle: Rounded Corners 11">
                <a:extLst>
                  <a:ext uri="{FF2B5EF4-FFF2-40B4-BE49-F238E27FC236}">
                    <a16:creationId xmlns:a16="http://schemas.microsoft.com/office/drawing/2014/main" id="{81B17AFB-C358-C86D-78A0-E601CC1CDC73}"/>
                  </a:ext>
                </a:extLst>
              </p:cNvPr>
              <p:cNvSpPr/>
              <p:nvPr userDrawn="1"/>
            </p:nvSpPr>
            <p:spPr>
              <a:xfrm>
                <a:off x="1066800" y="1018324"/>
                <a:ext cx="3983861" cy="4839419"/>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E7AC2AA6-21AB-CB9D-F0B3-925162AC931E}"/>
                  </a:ext>
                </a:extLst>
              </p:cNvPr>
              <p:cNvGrpSpPr/>
              <p:nvPr userDrawn="1"/>
            </p:nvGrpSpPr>
            <p:grpSpPr>
              <a:xfrm>
                <a:off x="1066799" y="1018322"/>
                <a:ext cx="2581276" cy="375403"/>
                <a:chOff x="1066799" y="1018322"/>
                <a:chExt cx="2581276" cy="375403"/>
              </a:xfrm>
            </p:grpSpPr>
            <p:sp>
              <p:nvSpPr>
                <p:cNvPr id="13" name="Rectangle: Rounded Corners 12">
                  <a:extLst>
                    <a:ext uri="{FF2B5EF4-FFF2-40B4-BE49-F238E27FC236}">
                      <a16:creationId xmlns:a16="http://schemas.microsoft.com/office/drawing/2014/main" id="{DAF3EAD7-56D8-36C5-13B4-11D6F6ECB5AF}"/>
                    </a:ext>
                  </a:extLst>
                </p:cNvPr>
                <p:cNvSpPr/>
                <p:nvPr userDrawn="1"/>
              </p:nvSpPr>
              <p:spPr>
                <a:xfrm>
                  <a:off x="1066799" y="1018322"/>
                  <a:ext cx="2581276" cy="375403"/>
                </a:xfrm>
                <a:prstGeom prst="roundRect">
                  <a:avLst>
                    <a:gd name="adj" fmla="val 14299"/>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4FE5E5F-7849-FE66-06EC-2D5C9F87D5D7}"/>
                    </a:ext>
                  </a:extLst>
                </p:cNvPr>
                <p:cNvSpPr/>
                <p:nvPr userDrawn="1"/>
              </p:nvSpPr>
              <p:spPr>
                <a:xfrm>
                  <a:off x="1066799" y="1131788"/>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7F562C0-62AC-CFA0-C730-72CE35EA26A7}"/>
                    </a:ext>
                  </a:extLst>
                </p:cNvPr>
                <p:cNvSpPr/>
                <p:nvPr userDrawn="1"/>
              </p:nvSpPr>
              <p:spPr>
                <a:xfrm>
                  <a:off x="3319463" y="1018322"/>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358019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grpSp>
        <p:nvGrpSpPr>
          <p:cNvPr id="15" name="Group 14">
            <a:extLst>
              <a:ext uri="{FF2B5EF4-FFF2-40B4-BE49-F238E27FC236}">
                <a16:creationId xmlns:a16="http://schemas.microsoft.com/office/drawing/2014/main" id="{B3E00CB2-734B-31D7-AC29-FA616D215939}"/>
              </a:ext>
            </a:extLst>
          </p:cNvPr>
          <p:cNvGrpSpPr/>
          <p:nvPr userDrawn="1"/>
        </p:nvGrpSpPr>
        <p:grpSpPr>
          <a:xfrm>
            <a:off x="9217195" y="591902"/>
            <a:ext cx="3601713" cy="187961"/>
            <a:chOff x="8304537" y="2571750"/>
            <a:chExt cx="3601713" cy="187961"/>
          </a:xfrm>
        </p:grpSpPr>
        <p:sp>
          <p:nvSpPr>
            <p:cNvPr id="16" name="Rectangle: Rounded Corners 15">
              <a:extLst>
                <a:ext uri="{FF2B5EF4-FFF2-40B4-BE49-F238E27FC236}">
                  <a16:creationId xmlns:a16="http://schemas.microsoft.com/office/drawing/2014/main" id="{D68E2089-ACFB-56D4-BC2C-B0B5936BC323}"/>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AE63A022-851E-FA5F-35D7-C21D51732150}"/>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3D908EAB-9186-8BA0-B671-2FC1CB42135C}"/>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AADFA9B6-3828-4169-2100-D7730469288B}"/>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447233F3-7C25-DA23-4000-54F4A2018876}"/>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21" name="Straight Connector 20">
            <a:extLst>
              <a:ext uri="{FF2B5EF4-FFF2-40B4-BE49-F238E27FC236}">
                <a16:creationId xmlns:a16="http://schemas.microsoft.com/office/drawing/2014/main" id="{6A20B730-F885-F8A1-E2CB-8C71806A3D29}"/>
              </a:ext>
            </a:extLst>
          </p:cNvPr>
          <p:cNvCxnSpPr>
            <a:cxnSpLocks/>
          </p:cNvCxnSpPr>
          <p:nvPr userDrawn="1"/>
        </p:nvCxnSpPr>
        <p:spPr>
          <a:xfrm>
            <a:off x="276394" y="6192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descr="Logo&#10;&#10;Description automatically generated">
            <a:extLst>
              <a:ext uri="{FF2B5EF4-FFF2-40B4-BE49-F238E27FC236}">
                <a16:creationId xmlns:a16="http://schemas.microsoft.com/office/drawing/2014/main" id="{17640858-390E-21F7-939D-88FCAEEBF618}"/>
              </a:ext>
            </a:extLst>
          </p:cNvPr>
          <p:cNvPicPr>
            <a:picLocks noChangeAspect="1"/>
          </p:cNvPicPr>
          <p:nvPr userDrawn="1"/>
        </p:nvPicPr>
        <p:blipFill rotWithShape="1">
          <a:blip r:embed="rId2"/>
          <a:srcRect b="50000"/>
          <a:stretch/>
        </p:blipFill>
        <p:spPr>
          <a:xfrm>
            <a:off x="10423115" y="6343943"/>
            <a:ext cx="1096881" cy="444480"/>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7FE0E4A8-2AB7-BC1A-3F89-CFD73C770A46}"/>
              </a:ext>
            </a:extLst>
          </p:cNvPr>
          <p:cNvPicPr>
            <a:picLocks noChangeAspect="1"/>
          </p:cNvPicPr>
          <p:nvPr userDrawn="1"/>
        </p:nvPicPr>
        <p:blipFill>
          <a:blip r:embed="rId3"/>
          <a:stretch>
            <a:fillRect/>
          </a:stretch>
        </p:blipFill>
        <p:spPr>
          <a:xfrm>
            <a:off x="-65540" y="5906083"/>
            <a:ext cx="5594931" cy="1250815"/>
          </a:xfrm>
          <a:prstGeom prst="rect">
            <a:avLst/>
          </a:prstGeom>
        </p:spPr>
      </p:pic>
    </p:spTree>
    <p:extLst>
      <p:ext uri="{BB962C8B-B14F-4D97-AF65-F5344CB8AC3E}">
        <p14:creationId xmlns:p14="http://schemas.microsoft.com/office/powerpoint/2010/main" val="116563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36335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grpSp>
        <p:nvGrpSpPr>
          <p:cNvPr id="20" name="Group 19">
            <a:extLst>
              <a:ext uri="{FF2B5EF4-FFF2-40B4-BE49-F238E27FC236}">
                <a16:creationId xmlns:a16="http://schemas.microsoft.com/office/drawing/2014/main" id="{C5DA0416-4B32-48D5-A8B8-7B8C2B2EA30B}"/>
              </a:ext>
            </a:extLst>
          </p:cNvPr>
          <p:cNvGrpSpPr/>
          <p:nvPr userDrawn="1"/>
        </p:nvGrpSpPr>
        <p:grpSpPr>
          <a:xfrm>
            <a:off x="-226218" y="-1210235"/>
            <a:ext cx="5829623" cy="8331858"/>
            <a:chOff x="-226218" y="-1210235"/>
            <a:chExt cx="5829623" cy="8331858"/>
          </a:xfrm>
        </p:grpSpPr>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grpSp>
          <p:nvGrpSpPr>
            <p:cNvPr id="18" name="Group 17">
              <a:extLst>
                <a:ext uri="{FF2B5EF4-FFF2-40B4-BE49-F238E27FC236}">
                  <a16:creationId xmlns:a16="http://schemas.microsoft.com/office/drawing/2014/main" id="{99D38AF8-23B9-F7F5-A76F-B08CD111AACE}"/>
                </a:ext>
              </a:extLst>
            </p:cNvPr>
            <p:cNvGrpSpPr/>
            <p:nvPr userDrawn="1"/>
          </p:nvGrpSpPr>
          <p:grpSpPr>
            <a:xfrm>
              <a:off x="-226218" y="392818"/>
              <a:ext cx="5829623" cy="5512870"/>
              <a:chOff x="-292893" y="498676"/>
              <a:chExt cx="5829623" cy="5512870"/>
            </a:xfrm>
          </p:grpSpPr>
          <p:sp>
            <p:nvSpPr>
              <p:cNvPr id="7" name="Rectangle: Rounded Corners 6">
                <a:extLst>
                  <a:ext uri="{FF2B5EF4-FFF2-40B4-BE49-F238E27FC236}">
                    <a16:creationId xmlns:a16="http://schemas.microsoft.com/office/drawing/2014/main" id="{730CB59C-1BDA-1AA7-13EF-ACEB25C4FAD4}"/>
                  </a:ext>
                </a:extLst>
              </p:cNvPr>
              <p:cNvSpPr/>
              <p:nvPr userDrawn="1"/>
            </p:nvSpPr>
            <p:spPr>
              <a:xfrm>
                <a:off x="1026318" y="498676"/>
                <a:ext cx="4510412" cy="1048854"/>
              </a:xfrm>
              <a:prstGeom prst="roundRect">
                <a:avLst>
                  <a:gd name="adj" fmla="val 295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91FC434-37AE-5D0A-7801-37ABE40FFF5E}"/>
                  </a:ext>
                </a:extLst>
              </p:cNvPr>
              <p:cNvSpPr/>
              <p:nvPr userDrawn="1"/>
            </p:nvSpPr>
            <p:spPr>
              <a:xfrm>
                <a:off x="-292893" y="1172127"/>
                <a:ext cx="5264943" cy="4839419"/>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4FB4103A-A736-EFE0-1677-BB1E8A217026}"/>
                  </a:ext>
                </a:extLst>
              </p:cNvPr>
              <p:cNvGrpSpPr/>
              <p:nvPr userDrawn="1"/>
            </p:nvGrpSpPr>
            <p:grpSpPr>
              <a:xfrm flipV="1">
                <a:off x="1026318" y="1172127"/>
                <a:ext cx="3945732" cy="375403"/>
                <a:chOff x="1066799" y="1018322"/>
                <a:chExt cx="2581276" cy="375403"/>
              </a:xfrm>
            </p:grpSpPr>
            <p:sp>
              <p:nvSpPr>
                <p:cNvPr id="15" name="Rectangle: Rounded Corners 14">
                  <a:extLst>
                    <a:ext uri="{FF2B5EF4-FFF2-40B4-BE49-F238E27FC236}">
                      <a16:creationId xmlns:a16="http://schemas.microsoft.com/office/drawing/2014/main" id="{A4EA7B3F-9808-9264-116F-01F59A04508E}"/>
                    </a:ext>
                  </a:extLst>
                </p:cNvPr>
                <p:cNvSpPr/>
                <p:nvPr userDrawn="1"/>
              </p:nvSpPr>
              <p:spPr>
                <a:xfrm>
                  <a:off x="1066799" y="1018322"/>
                  <a:ext cx="2581276" cy="375403"/>
                </a:xfrm>
                <a:prstGeom prst="roundRect">
                  <a:avLst>
                    <a:gd name="adj" fmla="val 14299"/>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1BBECED-409F-A91D-6AFE-B26FC402AF7F}"/>
                    </a:ext>
                  </a:extLst>
                </p:cNvPr>
                <p:cNvSpPr/>
                <p:nvPr userDrawn="1"/>
              </p:nvSpPr>
              <p:spPr>
                <a:xfrm>
                  <a:off x="1066799" y="1131788"/>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8089354-7946-2F19-5A9A-6B82F08057F6}"/>
                    </a:ext>
                  </a:extLst>
                </p:cNvPr>
                <p:cNvSpPr/>
                <p:nvPr userDrawn="1"/>
              </p:nvSpPr>
              <p:spPr>
                <a:xfrm>
                  <a:off x="3319463" y="1018322"/>
                  <a:ext cx="328612" cy="261937"/>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 name="Group 18">
              <a:extLst>
                <a:ext uri="{FF2B5EF4-FFF2-40B4-BE49-F238E27FC236}">
                  <a16:creationId xmlns:a16="http://schemas.microsoft.com/office/drawing/2014/main" id="{6A500287-0D7A-FB8E-5E46-F88B88DEC355}"/>
                </a:ext>
              </a:extLst>
            </p:cNvPr>
            <p:cNvGrpSpPr/>
            <p:nvPr userDrawn="1"/>
          </p:nvGrpSpPr>
          <p:grpSpPr>
            <a:xfrm>
              <a:off x="-70776" y="2482366"/>
              <a:ext cx="1128379" cy="4639257"/>
              <a:chOff x="-65937" y="2349016"/>
              <a:chExt cx="1128379" cy="4639257"/>
            </a:xfrm>
          </p:grpSpPr>
          <p:sp>
            <p:nvSpPr>
              <p:cNvPr id="8" name="Rectangle: Rounded Corners 7">
                <a:extLst>
                  <a:ext uri="{FF2B5EF4-FFF2-40B4-BE49-F238E27FC236}">
                    <a16:creationId xmlns:a16="http://schemas.microsoft.com/office/drawing/2014/main" id="{ABE918AE-01A6-F8B5-5805-04CF20ED3D8B}"/>
                  </a:ext>
                </a:extLst>
              </p:cNvPr>
              <p:cNvSpPr/>
              <p:nvPr userDrawn="1"/>
            </p:nvSpPr>
            <p:spPr>
              <a:xfrm>
                <a:off x="-65937" y="2710966"/>
                <a:ext cx="1128379" cy="4277307"/>
              </a:xfrm>
              <a:prstGeom prst="roundRect">
                <a:avLst>
                  <a:gd name="adj" fmla="val 6212"/>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60730835-D5B1-50E2-98B1-29949A51F3F8}"/>
                  </a:ext>
                </a:extLst>
              </p:cNvPr>
              <p:cNvSpPr/>
              <p:nvPr userDrawn="1"/>
            </p:nvSpPr>
            <p:spPr>
              <a:xfrm>
                <a:off x="-65937" y="2349016"/>
                <a:ext cx="1128379" cy="3556672"/>
              </a:xfrm>
              <a:prstGeom prst="roundRect">
                <a:avLst>
                  <a:gd name="adj" fmla="val 6212"/>
                </a:avLst>
              </a:prstGeom>
              <a:solidFill>
                <a:srgbClr val="928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4962B8D-F22D-3EC8-D7B6-C26266D6EF6A}"/>
                  </a:ext>
                </a:extLst>
              </p:cNvPr>
              <p:cNvSpPr/>
              <p:nvPr userDrawn="1"/>
            </p:nvSpPr>
            <p:spPr>
              <a:xfrm>
                <a:off x="-65937" y="5773045"/>
                <a:ext cx="1128379" cy="1129758"/>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46781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04D91B-CD29-05FB-8F16-739C77ED1DC4}"/>
              </a:ext>
            </a:extLst>
          </p:cNvPr>
          <p:cNvGrpSpPr/>
          <p:nvPr userDrawn="1"/>
        </p:nvGrpSpPr>
        <p:grpSpPr>
          <a:xfrm>
            <a:off x="0" y="0"/>
            <a:ext cx="12192000" cy="6984590"/>
            <a:chOff x="0" y="0"/>
            <a:chExt cx="12192000" cy="698459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F4A004D-AB5E-A429-59F3-17107CE96F7F}"/>
                </a:ext>
              </a:extLst>
            </p:cNvPr>
            <p:cNvSpPr/>
            <p:nvPr userDrawn="1"/>
          </p:nvSpPr>
          <p:spPr>
            <a:xfrm>
              <a:off x="854598" y="5274244"/>
              <a:ext cx="1698102" cy="1710346"/>
            </a:xfrm>
            <a:prstGeom prst="roundRect">
              <a:avLst>
                <a:gd name="adj" fmla="val 823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47452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4740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15" name="TextBox 14">
            <a:extLst>
              <a:ext uri="{FF2B5EF4-FFF2-40B4-BE49-F238E27FC236}">
                <a16:creationId xmlns:a16="http://schemas.microsoft.com/office/drawing/2014/main" id="{7B7CC6D4-D429-A0CE-FB0E-3DC524C88A9C}"/>
              </a:ext>
            </a:extLst>
          </p:cNvPr>
          <p:cNvSpPr txBox="1"/>
          <p:nvPr userDrawn="1"/>
        </p:nvSpPr>
        <p:spPr>
          <a:xfrm>
            <a:off x="-449729" y="-2248639"/>
            <a:ext cx="0" cy="0"/>
          </a:xfrm>
          <a:prstGeom prst="rect">
            <a:avLst/>
          </a:prstGeom>
          <a:noFill/>
        </p:spPr>
        <p:txBody>
          <a:bodyPr wrap="none" lIns="0" tIns="0" rIns="0" bIns="0" rtlCol="0">
            <a:noAutofit/>
          </a:bodyPr>
          <a:lstStyle/>
          <a:p>
            <a:endParaRPr lang="en-GB" sz="1200" b="1">
              <a:solidFill>
                <a:schemeClr val="accent1"/>
              </a:solidFill>
            </a:endParaRPr>
          </a:p>
        </p:txBody>
      </p:sp>
      <p:grpSp>
        <p:nvGrpSpPr>
          <p:cNvPr id="29" name="Group 28">
            <a:extLst>
              <a:ext uri="{FF2B5EF4-FFF2-40B4-BE49-F238E27FC236}">
                <a16:creationId xmlns:a16="http://schemas.microsoft.com/office/drawing/2014/main" id="{A11A7C5D-52BB-9E0C-59EA-E2070EB477EB}"/>
              </a:ext>
            </a:extLst>
          </p:cNvPr>
          <p:cNvGrpSpPr/>
          <p:nvPr userDrawn="1"/>
        </p:nvGrpSpPr>
        <p:grpSpPr>
          <a:xfrm>
            <a:off x="761999" y="-120276"/>
            <a:ext cx="11557001" cy="7377604"/>
            <a:chOff x="761999" y="-120276"/>
            <a:chExt cx="11557001" cy="7377604"/>
          </a:xfrm>
        </p:grpSpPr>
        <p:grpSp>
          <p:nvGrpSpPr>
            <p:cNvPr id="28" name="Group 27">
              <a:extLst>
                <a:ext uri="{FF2B5EF4-FFF2-40B4-BE49-F238E27FC236}">
                  <a16:creationId xmlns:a16="http://schemas.microsoft.com/office/drawing/2014/main" id="{7B5D0737-9A59-E13C-5084-0CB3484D8C43}"/>
                </a:ext>
              </a:extLst>
            </p:cNvPr>
            <p:cNvGrpSpPr/>
            <p:nvPr userDrawn="1"/>
          </p:nvGrpSpPr>
          <p:grpSpPr>
            <a:xfrm>
              <a:off x="4763771" y="-120276"/>
              <a:ext cx="7555229" cy="6978276"/>
              <a:chOff x="4763771" y="-120276"/>
              <a:chExt cx="7555229" cy="6978276"/>
            </a:xfrm>
          </p:grpSpPr>
          <p:sp>
            <p:nvSpPr>
              <p:cNvPr id="21" name="Rectangle: Rounded Corners 20">
                <a:extLst>
                  <a:ext uri="{FF2B5EF4-FFF2-40B4-BE49-F238E27FC236}">
                    <a16:creationId xmlns:a16="http://schemas.microsoft.com/office/drawing/2014/main" id="{4E144A67-0951-CD85-BF31-828A64D27B19}"/>
                  </a:ext>
                </a:extLst>
              </p:cNvPr>
              <p:cNvSpPr/>
              <p:nvPr userDrawn="1"/>
            </p:nvSpPr>
            <p:spPr>
              <a:xfrm>
                <a:off x="7531893" y="-120276"/>
                <a:ext cx="3288507" cy="6978276"/>
              </a:xfrm>
              <a:prstGeom prst="roundRect">
                <a:avLst>
                  <a:gd name="adj" fmla="val 0"/>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2C952D88-2D5E-58E6-0B18-AEBF81DB5FE1}"/>
                  </a:ext>
                </a:extLst>
              </p:cNvPr>
              <p:cNvSpPr/>
              <p:nvPr userDrawn="1"/>
            </p:nvSpPr>
            <p:spPr>
              <a:xfrm>
                <a:off x="4763771" y="-120276"/>
                <a:ext cx="7555229" cy="917616"/>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00F88F1-1AB4-B051-DE19-B07D871E1A05}"/>
                  </a:ext>
                </a:extLst>
              </p:cNvPr>
              <p:cNvSpPr/>
              <p:nvPr userDrawn="1"/>
            </p:nvSpPr>
            <p:spPr>
              <a:xfrm flipV="1">
                <a:off x="7531893" y="-120276"/>
                <a:ext cx="3290400" cy="917616"/>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Rounded Corners 26">
              <a:extLst>
                <a:ext uri="{FF2B5EF4-FFF2-40B4-BE49-F238E27FC236}">
                  <a16:creationId xmlns:a16="http://schemas.microsoft.com/office/drawing/2014/main" id="{CFF0ECE7-181B-2856-16B4-6858C46F0ED6}"/>
                </a:ext>
              </a:extLst>
            </p:cNvPr>
            <p:cNvSpPr/>
            <p:nvPr userDrawn="1"/>
          </p:nvSpPr>
          <p:spPr>
            <a:xfrm>
              <a:off x="761999" y="5219762"/>
              <a:ext cx="1765301" cy="2037566"/>
            </a:xfrm>
            <a:prstGeom prst="roundRect">
              <a:avLst>
                <a:gd name="adj" fmla="val 295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5041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D310ED-DCB5-23D5-1617-B32548EFFB88}"/>
              </a:ext>
            </a:extLst>
          </p:cNvPr>
          <p:cNvGrpSpPr/>
          <p:nvPr userDrawn="1"/>
        </p:nvGrpSpPr>
        <p:grpSpPr>
          <a:xfrm>
            <a:off x="0" y="0"/>
            <a:ext cx="12598400" cy="6984590"/>
            <a:chOff x="0" y="0"/>
            <a:chExt cx="12598400" cy="698459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1920E5A-16B6-8FE1-899B-C110666F78F9}"/>
                </a:ext>
              </a:extLst>
            </p:cNvPr>
            <p:cNvSpPr/>
            <p:nvPr userDrawn="1"/>
          </p:nvSpPr>
          <p:spPr>
            <a:xfrm>
              <a:off x="6324600" y="736600"/>
              <a:ext cx="6273800" cy="1054100"/>
            </a:xfrm>
            <a:prstGeom prst="roundRect">
              <a:avLst>
                <a:gd name="adj" fmla="val 8233"/>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471A0AAD-A44B-6924-750D-5F7A30724C69}"/>
                </a:ext>
              </a:extLst>
            </p:cNvPr>
            <p:cNvSpPr/>
            <p:nvPr userDrawn="1"/>
          </p:nvSpPr>
          <p:spPr>
            <a:xfrm>
              <a:off x="854598" y="5274244"/>
              <a:ext cx="1698102" cy="1710346"/>
            </a:xfrm>
            <a:prstGeom prst="roundRect">
              <a:avLst>
                <a:gd name="adj" fmla="val 8233"/>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24979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25277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1004404" y="2692624"/>
            <a:ext cx="4343734" cy="118181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p:txBody>
      </p:sp>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2"/>
          <a:stretch>
            <a:fillRect/>
          </a:stretch>
        </p:blipFill>
        <p:spPr>
          <a:xfrm>
            <a:off x="10134601" y="436509"/>
            <a:ext cx="1612700" cy="1307001"/>
          </a:xfrm>
          <a:prstGeom prst="rect">
            <a:avLst/>
          </a:prstGeom>
        </p:spPr>
      </p:pic>
      <p:pic>
        <p:nvPicPr>
          <p:cNvPr id="7" name="Picture 6" descr="A black background with a green line&#10;&#10;Description automatically generated">
            <a:extLst>
              <a:ext uri="{FF2B5EF4-FFF2-40B4-BE49-F238E27FC236}">
                <a16:creationId xmlns:a16="http://schemas.microsoft.com/office/drawing/2014/main" id="{4474E568-7DB7-F2B2-3875-97A2FBF8E33E}"/>
              </a:ext>
            </a:extLst>
          </p:cNvPr>
          <p:cNvPicPr>
            <a:picLocks noChangeAspect="1"/>
          </p:cNvPicPr>
          <p:nvPr userDrawn="1"/>
        </p:nvPicPr>
        <p:blipFill rotWithShape="1">
          <a:blip r:embed="rId3"/>
          <a:srcRect l="18370" t="19702" r="17003" b="19527"/>
          <a:stretch/>
        </p:blipFill>
        <p:spPr>
          <a:xfrm>
            <a:off x="536041" y="259401"/>
            <a:ext cx="1738529" cy="1484109"/>
          </a:xfrm>
          <a:prstGeom prst="rect">
            <a:avLst/>
          </a:prstGeom>
        </p:spPr>
      </p:pic>
      <p:pic>
        <p:nvPicPr>
          <p:cNvPr id="8" name="Picture 7" descr="A blue and black logo&#10;&#10;Description automatically generated">
            <a:extLst>
              <a:ext uri="{FF2B5EF4-FFF2-40B4-BE49-F238E27FC236}">
                <a16:creationId xmlns:a16="http://schemas.microsoft.com/office/drawing/2014/main" id="{35347FAF-1E41-E172-3987-E7ABC70CA0C6}"/>
              </a:ext>
            </a:extLst>
          </p:cNvPr>
          <p:cNvPicPr>
            <a:picLocks noChangeAspect="1"/>
          </p:cNvPicPr>
          <p:nvPr userDrawn="1"/>
        </p:nvPicPr>
        <p:blipFill>
          <a:blip r:embed="rId4"/>
          <a:stretch>
            <a:fillRect/>
          </a:stretch>
        </p:blipFill>
        <p:spPr>
          <a:xfrm>
            <a:off x="674470" y="4795206"/>
            <a:ext cx="4507129" cy="1803393"/>
          </a:xfrm>
          <a:prstGeom prst="rect">
            <a:avLst/>
          </a:prstGeom>
        </p:spPr>
      </p:pic>
      <p:grpSp>
        <p:nvGrpSpPr>
          <p:cNvPr id="12" name="Group 11">
            <a:extLst>
              <a:ext uri="{FF2B5EF4-FFF2-40B4-BE49-F238E27FC236}">
                <a16:creationId xmlns:a16="http://schemas.microsoft.com/office/drawing/2014/main" id="{9410D619-4A31-3890-E5E6-1DD7E56E224B}"/>
              </a:ext>
            </a:extLst>
          </p:cNvPr>
          <p:cNvGrpSpPr/>
          <p:nvPr userDrawn="1"/>
        </p:nvGrpSpPr>
        <p:grpSpPr>
          <a:xfrm>
            <a:off x="3176271" y="-94876"/>
            <a:ext cx="6577329" cy="6978276"/>
            <a:chOff x="4763771" y="-120276"/>
            <a:chExt cx="6577329" cy="6978276"/>
          </a:xfrm>
        </p:grpSpPr>
        <p:sp>
          <p:nvSpPr>
            <p:cNvPr id="14" name="Rectangle: Rounded Corners 13">
              <a:extLst>
                <a:ext uri="{FF2B5EF4-FFF2-40B4-BE49-F238E27FC236}">
                  <a16:creationId xmlns:a16="http://schemas.microsoft.com/office/drawing/2014/main" id="{F5D18B60-674B-DE1D-6A26-D0E399DF918B}"/>
                </a:ext>
              </a:extLst>
            </p:cNvPr>
            <p:cNvSpPr/>
            <p:nvPr userDrawn="1"/>
          </p:nvSpPr>
          <p:spPr>
            <a:xfrm>
              <a:off x="7531893" y="-120276"/>
              <a:ext cx="3288507" cy="6978276"/>
            </a:xfrm>
            <a:prstGeom prst="roundRect">
              <a:avLst>
                <a:gd name="adj" fmla="val 0"/>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E542F85-0E4F-E47D-BE32-A76B57881A11}"/>
                </a:ext>
              </a:extLst>
            </p:cNvPr>
            <p:cNvSpPr/>
            <p:nvPr userDrawn="1"/>
          </p:nvSpPr>
          <p:spPr>
            <a:xfrm>
              <a:off x="4763771" y="-120276"/>
              <a:ext cx="6577329" cy="917616"/>
            </a:xfrm>
            <a:prstGeom prst="roundRect">
              <a:avLst>
                <a:gd name="adj" fmla="val 221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E210179-1C71-CDBB-F1B3-87C7B26F855C}"/>
                </a:ext>
              </a:extLst>
            </p:cNvPr>
            <p:cNvSpPr/>
            <p:nvPr userDrawn="1"/>
          </p:nvSpPr>
          <p:spPr>
            <a:xfrm flipV="1">
              <a:off x="7531893" y="-120276"/>
              <a:ext cx="3290400" cy="917616"/>
            </a:xfrm>
            <a:prstGeom prst="rect">
              <a:avLst/>
            </a:prstGeom>
            <a:solidFill>
              <a:srgbClr val="D0B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288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5909891"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82795" y="58915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grpSp>
        <p:nvGrpSpPr>
          <p:cNvPr id="6" name="Group 5">
            <a:extLst>
              <a:ext uri="{FF2B5EF4-FFF2-40B4-BE49-F238E27FC236}">
                <a16:creationId xmlns:a16="http://schemas.microsoft.com/office/drawing/2014/main" id="{439C99B9-B66D-A0EB-6E0F-2C013308F7DD}"/>
              </a:ext>
            </a:extLst>
          </p:cNvPr>
          <p:cNvGrpSpPr/>
          <p:nvPr userDrawn="1"/>
        </p:nvGrpSpPr>
        <p:grpSpPr>
          <a:xfrm>
            <a:off x="9128295" y="767200"/>
            <a:ext cx="3601713" cy="187961"/>
            <a:chOff x="8304537" y="2571750"/>
            <a:chExt cx="3601713" cy="187961"/>
          </a:xfrm>
        </p:grpSpPr>
        <p:sp>
          <p:nvSpPr>
            <p:cNvPr id="7" name="Rectangle: Rounded Corners 6">
              <a:extLst>
                <a:ext uri="{FF2B5EF4-FFF2-40B4-BE49-F238E27FC236}">
                  <a16:creationId xmlns:a16="http://schemas.microsoft.com/office/drawing/2014/main" id="{8448E957-4F2C-721F-7366-EA5EF77ECF25}"/>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FB5827C-4591-E860-2685-802806F72759}"/>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49CA70D-58C9-A99A-5821-061D312E02F5}"/>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097C1CE2-DE2D-DC9A-2D21-018F8B0E3CAB}"/>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descr="A blue and black logo&#10;&#10;Description automatically generated">
            <a:extLst>
              <a:ext uri="{FF2B5EF4-FFF2-40B4-BE49-F238E27FC236}">
                <a16:creationId xmlns:a16="http://schemas.microsoft.com/office/drawing/2014/main" id="{C6284CB9-272F-5D0C-7892-3FB830EFA3F7}"/>
              </a:ext>
            </a:extLst>
          </p:cNvPr>
          <p:cNvPicPr>
            <a:picLocks noChangeAspect="1"/>
          </p:cNvPicPr>
          <p:nvPr userDrawn="1"/>
        </p:nvPicPr>
        <p:blipFill>
          <a:blip r:embed="rId2"/>
          <a:stretch>
            <a:fillRect/>
          </a:stretch>
        </p:blipFill>
        <p:spPr>
          <a:xfrm>
            <a:off x="9846727" y="6026251"/>
            <a:ext cx="1893062" cy="757452"/>
          </a:xfrm>
          <a:prstGeom prst="rect">
            <a:avLst/>
          </a:prstGeom>
        </p:spPr>
      </p:pic>
    </p:spTree>
    <p:extLst>
      <p:ext uri="{BB962C8B-B14F-4D97-AF65-F5344CB8AC3E}">
        <p14:creationId xmlns:p14="http://schemas.microsoft.com/office/powerpoint/2010/main" val="127045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DE23CE-2E71-527F-C51D-C8E08C1B05C4}"/>
              </a:ext>
            </a:extLst>
          </p:cNvPr>
          <p:cNvSpPr/>
          <p:nvPr userDrawn="1"/>
        </p:nvSpPr>
        <p:spPr>
          <a:xfrm>
            <a:off x="0" y="0"/>
            <a:ext cx="12192000" cy="6858000"/>
          </a:xfrm>
          <a:prstGeom prst="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grpSp>
        <p:nvGrpSpPr>
          <p:cNvPr id="17" name="Group 16">
            <a:extLst>
              <a:ext uri="{FF2B5EF4-FFF2-40B4-BE49-F238E27FC236}">
                <a16:creationId xmlns:a16="http://schemas.microsoft.com/office/drawing/2014/main" id="{A6BEACEE-3010-79DF-3F97-1E3D84E0D807}"/>
              </a:ext>
            </a:extLst>
          </p:cNvPr>
          <p:cNvGrpSpPr/>
          <p:nvPr userDrawn="1"/>
        </p:nvGrpSpPr>
        <p:grpSpPr>
          <a:xfrm>
            <a:off x="10551045" y="308935"/>
            <a:ext cx="1208955" cy="979789"/>
            <a:chOff x="10551045" y="308935"/>
            <a:chExt cx="1208955" cy="979789"/>
          </a:xfrm>
        </p:grpSpPr>
        <p:sp>
          <p:nvSpPr>
            <p:cNvPr id="16" name="Rectangle 15">
              <a:extLst>
                <a:ext uri="{FF2B5EF4-FFF2-40B4-BE49-F238E27FC236}">
                  <a16:creationId xmlns:a16="http://schemas.microsoft.com/office/drawing/2014/main" id="{E09C1CB5-D345-EE62-6C7D-8CF4EC018775}"/>
                </a:ext>
              </a:extLst>
            </p:cNvPr>
            <p:cNvSpPr/>
            <p:nvPr userDrawn="1"/>
          </p:nvSpPr>
          <p:spPr>
            <a:xfrm>
              <a:off x="10551045" y="327987"/>
              <a:ext cx="1200533" cy="441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2"/>
            <a:stretch>
              <a:fillRect/>
            </a:stretch>
          </p:blipFill>
          <p:spPr>
            <a:xfrm>
              <a:off x="10551045" y="308935"/>
              <a:ext cx="1208955" cy="979789"/>
            </a:xfrm>
            <a:prstGeom prst="rect">
              <a:avLst/>
            </a:prstGeom>
          </p:spPr>
        </p:pic>
      </p:grpSp>
      <p:pic>
        <p:nvPicPr>
          <p:cNvPr id="7" name="Picture 6" descr="A black background with a green line&#10;&#10;Description automatically generated">
            <a:extLst>
              <a:ext uri="{FF2B5EF4-FFF2-40B4-BE49-F238E27FC236}">
                <a16:creationId xmlns:a16="http://schemas.microsoft.com/office/drawing/2014/main" id="{BE6B722C-6434-ECF4-1047-04F4FE297F3E}"/>
              </a:ext>
            </a:extLst>
          </p:cNvPr>
          <p:cNvPicPr>
            <a:picLocks noChangeAspect="1"/>
          </p:cNvPicPr>
          <p:nvPr userDrawn="1"/>
        </p:nvPicPr>
        <p:blipFill rotWithShape="1">
          <a:blip r:embed="rId3"/>
          <a:srcRect l="18370" t="19702" r="17003" b="19527"/>
          <a:stretch/>
        </p:blipFill>
        <p:spPr>
          <a:xfrm>
            <a:off x="440422" y="257097"/>
            <a:ext cx="1399205" cy="1194443"/>
          </a:xfrm>
          <a:prstGeom prst="rect">
            <a:avLst/>
          </a:prstGeom>
        </p:spPr>
      </p:pic>
      <p:pic>
        <p:nvPicPr>
          <p:cNvPr id="14" name="Picture 13" descr="A yellow sign with black text&#10;&#10;Description automatically generated">
            <a:extLst>
              <a:ext uri="{FF2B5EF4-FFF2-40B4-BE49-F238E27FC236}">
                <a16:creationId xmlns:a16="http://schemas.microsoft.com/office/drawing/2014/main" id="{7B9EC9A1-D2C4-71F3-C6B4-EF4A1391338C}"/>
              </a:ext>
            </a:extLst>
          </p:cNvPr>
          <p:cNvPicPr>
            <a:picLocks noChangeAspect="1"/>
          </p:cNvPicPr>
          <p:nvPr userDrawn="1"/>
        </p:nvPicPr>
        <p:blipFill>
          <a:blip r:embed="rId4"/>
          <a:stretch>
            <a:fillRect/>
          </a:stretch>
        </p:blipFill>
        <p:spPr>
          <a:xfrm>
            <a:off x="4428223" y="4270075"/>
            <a:ext cx="7763777" cy="2587925"/>
          </a:xfrm>
          <a:prstGeom prst="rect">
            <a:avLst/>
          </a:prstGeom>
        </p:spPr>
      </p:pic>
    </p:spTree>
    <p:extLst>
      <p:ext uri="{BB962C8B-B14F-4D97-AF65-F5344CB8AC3E}">
        <p14:creationId xmlns:p14="http://schemas.microsoft.com/office/powerpoint/2010/main" val="34661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77280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4242119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3087"/>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05321" y="6382536"/>
            <a:ext cx="372218"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B713D-1FBB-0E4F-91D0-D2B735266E79}" type="slidenum">
              <a:rPr kumimoji="0" lang="en-GB" sz="1200" b="0" i="0" u="none" strike="noStrike" kern="1200" cap="none" spc="0" normalizeH="0" baseline="0" noProof="0" smtClean="0">
                <a:ln>
                  <a:noFill/>
                </a:ln>
                <a:solidFill>
                  <a:srgbClr val="425563"/>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425563"/>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3087"/>
              </a:solidFill>
              <a:effectLst/>
              <a:uLnTx/>
              <a:uFillTx/>
              <a:latin typeface="Arial" panose="020B0604020202020204"/>
              <a:ea typeface="+mn-ea"/>
              <a:cs typeface="+mn-cs"/>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60154" y="6339905"/>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39C99B9-B66D-A0EB-6E0F-2C013308F7DD}"/>
              </a:ext>
            </a:extLst>
          </p:cNvPr>
          <p:cNvGrpSpPr/>
          <p:nvPr userDrawn="1"/>
        </p:nvGrpSpPr>
        <p:grpSpPr>
          <a:xfrm>
            <a:off x="9110711" y="354752"/>
            <a:ext cx="3601713" cy="187961"/>
            <a:chOff x="8304537" y="2571750"/>
            <a:chExt cx="3601713" cy="187961"/>
          </a:xfrm>
        </p:grpSpPr>
        <p:sp>
          <p:nvSpPr>
            <p:cNvPr id="7" name="Rectangle: Rounded Corners 6">
              <a:extLst>
                <a:ext uri="{FF2B5EF4-FFF2-40B4-BE49-F238E27FC236}">
                  <a16:creationId xmlns:a16="http://schemas.microsoft.com/office/drawing/2014/main" id="{8448E957-4F2C-721F-7366-EA5EF77ECF25}"/>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4FB5827C-4591-E860-2685-802806F72759}"/>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949CA70D-58C9-A99A-5821-061D312E02F5}"/>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097C1CE2-DE2D-DC9A-2D21-018F8B0E3CAB}"/>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68339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1FA9A82-8863-5BB7-1AE3-46731402A4F2}"/>
              </a:ext>
            </a:extLst>
          </p:cNvPr>
          <p:cNvGrpSpPr/>
          <p:nvPr userDrawn="1"/>
        </p:nvGrpSpPr>
        <p:grpSpPr>
          <a:xfrm>
            <a:off x="9217195" y="591902"/>
            <a:ext cx="3601713" cy="187961"/>
            <a:chOff x="8304537" y="2571750"/>
            <a:chExt cx="3601713" cy="187961"/>
          </a:xfrm>
        </p:grpSpPr>
        <p:sp>
          <p:nvSpPr>
            <p:cNvPr id="14" name="Rectangle: Rounded Corners 13">
              <a:extLst>
                <a:ext uri="{FF2B5EF4-FFF2-40B4-BE49-F238E27FC236}">
                  <a16:creationId xmlns:a16="http://schemas.microsoft.com/office/drawing/2014/main" id="{CF1C6EF6-5546-3F29-EFFE-DDAEA1362365}"/>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CD3C97D5-8517-EEDB-CA26-5BEB82F39571}"/>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DA38B706-CA33-9588-EC0F-A45398A26676}"/>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3208403-7DF9-D87D-16D4-307338CC47D8}"/>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0324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FD1615-6F10-3C45-E2F9-4293D3C2DB9B}"/>
              </a:ext>
            </a:extLst>
          </p:cNvPr>
          <p:cNvGrpSpPr/>
          <p:nvPr userDrawn="1"/>
        </p:nvGrpSpPr>
        <p:grpSpPr>
          <a:xfrm>
            <a:off x="9217195" y="591902"/>
            <a:ext cx="3601713" cy="187961"/>
            <a:chOff x="8304537" y="2571750"/>
            <a:chExt cx="3601713" cy="187961"/>
          </a:xfrm>
        </p:grpSpPr>
        <p:sp>
          <p:nvSpPr>
            <p:cNvPr id="13" name="Rectangle: Rounded Corners 12">
              <a:extLst>
                <a:ext uri="{FF2B5EF4-FFF2-40B4-BE49-F238E27FC236}">
                  <a16:creationId xmlns:a16="http://schemas.microsoft.com/office/drawing/2014/main" id="{3979D3BF-B8F9-780D-9F16-B53958C8C932}"/>
                </a:ext>
              </a:extLst>
            </p:cNvPr>
            <p:cNvSpPr/>
            <p:nvPr userDrawn="1"/>
          </p:nvSpPr>
          <p:spPr>
            <a:xfrm>
              <a:off x="8304537" y="2571750"/>
              <a:ext cx="2743200" cy="18796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948F31C2-DDFA-6E1B-2352-7240486786E6}"/>
                </a:ext>
              </a:extLst>
            </p:cNvPr>
            <p:cNvSpPr/>
            <p:nvPr userDrawn="1"/>
          </p:nvSpPr>
          <p:spPr>
            <a:xfrm>
              <a:off x="8610600" y="2571750"/>
              <a:ext cx="2743200" cy="187961"/>
            </a:xfrm>
            <a:prstGeom prst="roundRect">
              <a:avLst/>
            </a:prstGeom>
            <a:solidFill>
              <a:srgbClr val="FA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D7863662-39D3-91FE-B5DA-4E027DC86212}"/>
                </a:ext>
              </a:extLst>
            </p:cNvPr>
            <p:cNvSpPr/>
            <p:nvPr userDrawn="1"/>
          </p:nvSpPr>
          <p:spPr>
            <a:xfrm>
              <a:off x="8907498" y="2571750"/>
              <a:ext cx="2743200" cy="187961"/>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A7DF259-6A01-5576-DB6D-6CD9231DE4C9}"/>
                </a:ext>
              </a:extLst>
            </p:cNvPr>
            <p:cNvSpPr/>
            <p:nvPr userDrawn="1"/>
          </p:nvSpPr>
          <p:spPr>
            <a:xfrm>
              <a:off x="9163050" y="2571750"/>
              <a:ext cx="2743200" cy="187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7041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theme" Target="../theme/theme3.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11/12/2024</a:t>
            </a:fld>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348615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861841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11/12/2024</a:t>
            </a:fld>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348615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33948502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11/12/2024</a:t>
            </a:fld>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348615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202089343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https://change.nhs.uk/en-GB/" TargetMode="External"/><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a:bodyPr>
          <a:lstStyle/>
          <a:p>
            <a:pPr>
              <a:lnSpc>
                <a:spcPct val="120000"/>
              </a:lnSpc>
            </a:pPr>
            <a:r>
              <a:rPr lang="en-GB" sz="2000"/>
              <a:t>12/12/2024</a:t>
            </a:r>
          </a:p>
        </p:txBody>
      </p:sp>
      <p:sp>
        <p:nvSpPr>
          <p:cNvPr id="5" name="Subtitle 4">
            <a:extLst>
              <a:ext uri="{FF2B5EF4-FFF2-40B4-BE49-F238E27FC236}">
                <a16:creationId xmlns:a16="http://schemas.microsoft.com/office/drawing/2014/main" id="{2A725DEB-D7F1-31D2-FF79-C7C197C66BB4}"/>
              </a:ext>
            </a:extLst>
          </p:cNvPr>
          <p:cNvSpPr>
            <a:spLocks noGrp="1"/>
          </p:cNvSpPr>
          <p:nvPr>
            <p:ph type="subTitle" idx="1"/>
          </p:nvPr>
        </p:nvSpPr>
        <p:spPr/>
        <p:txBody>
          <a:bodyPr/>
          <a:lstStyle/>
          <a:p>
            <a:r>
              <a:rPr lang="en-GB"/>
              <a:t>Health Devolution Commission Meeting</a:t>
            </a:r>
          </a:p>
        </p:txBody>
      </p:sp>
      <p:sp>
        <p:nvSpPr>
          <p:cNvPr id="7" name="Title 6">
            <a:extLst>
              <a:ext uri="{FF2B5EF4-FFF2-40B4-BE49-F238E27FC236}">
                <a16:creationId xmlns:a16="http://schemas.microsoft.com/office/drawing/2014/main" id="{19A84549-8DF4-DD91-3847-BB14C8842ED2}"/>
              </a:ext>
            </a:extLst>
          </p:cNvPr>
          <p:cNvSpPr>
            <a:spLocks noGrp="1"/>
          </p:cNvSpPr>
          <p:nvPr>
            <p:ph type="ctrTitle"/>
          </p:nvPr>
        </p:nvSpPr>
        <p:spPr>
          <a:xfrm>
            <a:off x="432000" y="1002268"/>
            <a:ext cx="6259513" cy="2507695"/>
          </a:xfrm>
        </p:spPr>
        <p:txBody>
          <a:bodyPr/>
          <a:lstStyle/>
          <a:p>
            <a:r>
              <a:rPr lang="en-GB"/>
              <a:t>10 Year Health Plan</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8DD954-CB0A-862F-5C64-ECC9146C4261}"/>
              </a:ext>
            </a:extLst>
          </p:cNvPr>
          <p:cNvSpPr>
            <a:spLocks noGrp="1"/>
          </p:cNvSpPr>
          <p:nvPr>
            <p:ph type="title"/>
          </p:nvPr>
        </p:nvSpPr>
        <p:spPr>
          <a:xfrm>
            <a:off x="432000" y="432000"/>
            <a:ext cx="8953738" cy="865186"/>
          </a:xfrm>
        </p:spPr>
        <p:txBody>
          <a:bodyPr>
            <a:noAutofit/>
          </a:bodyPr>
          <a:lstStyle/>
          <a:p>
            <a:pPr>
              <a:lnSpc>
                <a:spcPct val="114000"/>
              </a:lnSpc>
            </a:pPr>
            <a:r>
              <a:rPr lang="en-GB" sz="2400"/>
              <a:t>The 10 Year Health Plan is part of the government’s health mission to build a health service fit for the future  </a:t>
            </a:r>
          </a:p>
        </p:txBody>
      </p:sp>
      <p:grpSp>
        <p:nvGrpSpPr>
          <p:cNvPr id="23" name="Group 22">
            <a:extLst>
              <a:ext uri="{FF2B5EF4-FFF2-40B4-BE49-F238E27FC236}">
                <a16:creationId xmlns:a16="http://schemas.microsoft.com/office/drawing/2014/main" id="{D6B8EFD7-0EB2-0E4B-9076-A6E29C6B524F}"/>
              </a:ext>
            </a:extLst>
          </p:cNvPr>
          <p:cNvGrpSpPr/>
          <p:nvPr/>
        </p:nvGrpSpPr>
        <p:grpSpPr>
          <a:xfrm>
            <a:off x="360000" y="3600000"/>
            <a:ext cx="11473200" cy="900000"/>
            <a:chOff x="432000" y="3600000"/>
            <a:chExt cx="11200629" cy="900000"/>
          </a:xfrm>
        </p:grpSpPr>
        <p:sp>
          <p:nvSpPr>
            <p:cNvPr id="4" name="Rectangle 3">
              <a:extLst>
                <a:ext uri="{FF2B5EF4-FFF2-40B4-BE49-F238E27FC236}">
                  <a16:creationId xmlns:a16="http://schemas.microsoft.com/office/drawing/2014/main" id="{E5B34E97-5362-CF61-4BA1-F6F1656564B4}"/>
                </a:ext>
              </a:extLst>
            </p:cNvPr>
            <p:cNvSpPr/>
            <p:nvPr/>
          </p:nvSpPr>
          <p:spPr>
            <a:xfrm>
              <a:off x="432000" y="3600000"/>
              <a:ext cx="11200629" cy="900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0"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The 10-year health plan will be focused on modernising the NHS, with an emphasis on meeting the healthcare needs of future generations. ​</a:t>
              </a:r>
            </a:p>
          </p:txBody>
        </p:sp>
        <p:pic>
          <p:nvPicPr>
            <p:cNvPr id="5" name="Picture 4">
              <a:extLst>
                <a:ext uri="{FF2B5EF4-FFF2-40B4-BE49-F238E27FC236}">
                  <a16:creationId xmlns:a16="http://schemas.microsoft.com/office/drawing/2014/main" id="{4952860B-9797-4583-EBCD-C839841EF5AD}"/>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95313" y="3762575"/>
              <a:ext cx="607040" cy="574850"/>
            </a:xfrm>
            <a:prstGeom prst="rect">
              <a:avLst/>
            </a:prstGeom>
            <a:solidFill>
              <a:srgbClr val="005EB8"/>
            </a:solidFill>
          </p:spPr>
        </p:pic>
      </p:grpSp>
      <p:grpSp>
        <p:nvGrpSpPr>
          <p:cNvPr id="24" name="Group 23">
            <a:extLst>
              <a:ext uri="{FF2B5EF4-FFF2-40B4-BE49-F238E27FC236}">
                <a16:creationId xmlns:a16="http://schemas.microsoft.com/office/drawing/2014/main" id="{793E4CA7-74E8-694C-C2B4-766D09C24DEB}"/>
              </a:ext>
            </a:extLst>
          </p:cNvPr>
          <p:cNvGrpSpPr/>
          <p:nvPr/>
        </p:nvGrpSpPr>
        <p:grpSpPr>
          <a:xfrm>
            <a:off x="360000" y="4680000"/>
            <a:ext cx="11473200" cy="900000"/>
            <a:chOff x="432000" y="4680000"/>
            <a:chExt cx="11200629" cy="900000"/>
          </a:xfrm>
        </p:grpSpPr>
        <p:sp>
          <p:nvSpPr>
            <p:cNvPr id="7" name="Rectangle 6">
              <a:extLst>
                <a:ext uri="{FF2B5EF4-FFF2-40B4-BE49-F238E27FC236}">
                  <a16:creationId xmlns:a16="http://schemas.microsoft.com/office/drawing/2014/main" id="{EC5D31CD-31BE-BF74-389E-F7A62CB47BC8}"/>
                </a:ext>
              </a:extLst>
            </p:cNvPr>
            <p:cNvSpPr/>
            <p:nvPr/>
          </p:nvSpPr>
          <p:spPr>
            <a:xfrm>
              <a:off x="432000" y="4680000"/>
              <a:ext cx="11200629" cy="900000"/>
            </a:xfrm>
            <a:prstGeom prst="rect">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0"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The plan will be </a:t>
              </a: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co-developed with the public, patients and staff so that all these groups feel ownership of the plan.</a:t>
              </a: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raphic 7" descr="Female Profile outline">
              <a:extLst>
                <a:ext uri="{FF2B5EF4-FFF2-40B4-BE49-F238E27FC236}">
                  <a16:creationId xmlns:a16="http://schemas.microsoft.com/office/drawing/2014/main" id="{DD938C9D-4437-3E6A-B02C-AEAFF1A88E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32" y="4845588"/>
              <a:ext cx="762000" cy="658086"/>
            </a:xfrm>
            <a:prstGeom prst="rect">
              <a:avLst/>
            </a:prstGeom>
          </p:spPr>
        </p:pic>
      </p:grpSp>
      <p:grpSp>
        <p:nvGrpSpPr>
          <p:cNvPr id="21" name="Group 20">
            <a:extLst>
              <a:ext uri="{FF2B5EF4-FFF2-40B4-BE49-F238E27FC236}">
                <a16:creationId xmlns:a16="http://schemas.microsoft.com/office/drawing/2014/main" id="{3CCA229B-B3D5-24FB-3AFD-86E8A1FE6104}"/>
              </a:ext>
            </a:extLst>
          </p:cNvPr>
          <p:cNvGrpSpPr/>
          <p:nvPr/>
        </p:nvGrpSpPr>
        <p:grpSpPr>
          <a:xfrm>
            <a:off x="360000" y="1440000"/>
            <a:ext cx="11473200" cy="900000"/>
            <a:chOff x="432000" y="1440000"/>
            <a:chExt cx="11200629" cy="900000"/>
          </a:xfrm>
        </p:grpSpPr>
        <p:sp>
          <p:nvSpPr>
            <p:cNvPr id="10" name="Rectangle 9">
              <a:extLst>
                <a:ext uri="{FF2B5EF4-FFF2-40B4-BE49-F238E27FC236}">
                  <a16:creationId xmlns:a16="http://schemas.microsoft.com/office/drawing/2014/main" id="{AC20F20D-77B2-19C5-9D6F-4F76880BF80A}"/>
                </a:ext>
              </a:extLst>
            </p:cNvPr>
            <p:cNvSpPr/>
            <p:nvPr/>
          </p:nvSpPr>
          <p:spPr>
            <a:xfrm>
              <a:off x="432000" y="1440000"/>
              <a:ext cx="11200629" cy="900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0"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A commitment to a </a:t>
              </a: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10-year health plan is central to the government’s Health Mission </a:t>
              </a: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to fix the broken NHS and make it fit for the future. </a:t>
              </a:r>
            </a:p>
          </p:txBody>
        </p:sp>
        <p:pic>
          <p:nvPicPr>
            <p:cNvPr id="11" name="Graphic 10" descr="Bullseye outline">
              <a:extLst>
                <a:ext uri="{FF2B5EF4-FFF2-40B4-BE49-F238E27FC236}">
                  <a16:creationId xmlns:a16="http://schemas.microsoft.com/office/drawing/2014/main" id="{1F4AEF95-A8C1-83CB-CA7F-6A18A7D8DA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7596" y="1457005"/>
              <a:ext cx="829718" cy="785720"/>
            </a:xfrm>
            <a:prstGeom prst="rect">
              <a:avLst/>
            </a:prstGeom>
          </p:spPr>
        </p:pic>
      </p:grpSp>
      <p:grpSp>
        <p:nvGrpSpPr>
          <p:cNvPr id="22" name="Group 21">
            <a:extLst>
              <a:ext uri="{FF2B5EF4-FFF2-40B4-BE49-F238E27FC236}">
                <a16:creationId xmlns:a16="http://schemas.microsoft.com/office/drawing/2014/main" id="{C8FF637D-D228-22D3-359F-01065A685D7C}"/>
              </a:ext>
            </a:extLst>
          </p:cNvPr>
          <p:cNvGrpSpPr/>
          <p:nvPr/>
        </p:nvGrpSpPr>
        <p:grpSpPr>
          <a:xfrm>
            <a:off x="360000" y="2520000"/>
            <a:ext cx="11473200" cy="900000"/>
            <a:chOff x="432000" y="2520000"/>
            <a:chExt cx="11200629" cy="900000"/>
          </a:xfrm>
        </p:grpSpPr>
        <p:sp>
          <p:nvSpPr>
            <p:cNvPr id="13" name="Rectangle 12">
              <a:extLst>
                <a:ext uri="{FF2B5EF4-FFF2-40B4-BE49-F238E27FC236}">
                  <a16:creationId xmlns:a16="http://schemas.microsoft.com/office/drawing/2014/main" id="{CA7B61C8-B400-42BC-4560-028FE21FDCBC}"/>
                </a:ext>
              </a:extLst>
            </p:cNvPr>
            <p:cNvSpPr/>
            <p:nvPr/>
          </p:nvSpPr>
          <p:spPr>
            <a:xfrm>
              <a:off x="432000" y="2520000"/>
              <a:ext cx="11200629"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0"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The plan will deliver on the </a:t>
              </a: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3 big shifts </a:t>
              </a: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needed to move healthcare from hospital to the community, analogue to digital, sickness to prevention. </a:t>
              </a:r>
            </a:p>
          </p:txBody>
        </p:sp>
        <p:grpSp>
          <p:nvGrpSpPr>
            <p:cNvPr id="20" name="Group 19">
              <a:extLst>
                <a:ext uri="{FF2B5EF4-FFF2-40B4-BE49-F238E27FC236}">
                  <a16:creationId xmlns:a16="http://schemas.microsoft.com/office/drawing/2014/main" id="{67FAF991-6E9A-9A11-B34F-C0D619B4D591}"/>
                </a:ext>
              </a:extLst>
            </p:cNvPr>
            <p:cNvGrpSpPr/>
            <p:nvPr/>
          </p:nvGrpSpPr>
          <p:grpSpPr>
            <a:xfrm>
              <a:off x="595313" y="2679819"/>
              <a:ext cx="762000" cy="486878"/>
              <a:chOff x="595313" y="2669986"/>
              <a:chExt cx="762000" cy="486878"/>
            </a:xfrm>
          </p:grpSpPr>
          <p:cxnSp>
            <p:nvCxnSpPr>
              <p:cNvPr id="17" name="Straight Arrow Connector 16">
                <a:extLst>
                  <a:ext uri="{FF2B5EF4-FFF2-40B4-BE49-F238E27FC236}">
                    <a16:creationId xmlns:a16="http://schemas.microsoft.com/office/drawing/2014/main" id="{12E3A90C-3D88-3028-252C-B1BF882447FC}"/>
                  </a:ext>
                </a:extLst>
              </p:cNvPr>
              <p:cNvCxnSpPr>
                <a:cxnSpLocks/>
              </p:cNvCxnSpPr>
              <p:nvPr/>
            </p:nvCxnSpPr>
            <p:spPr>
              <a:xfrm>
                <a:off x="595313" y="2669986"/>
                <a:ext cx="762000" cy="0"/>
              </a:xfrm>
              <a:prstGeom prst="straightConnector1">
                <a:avLst/>
              </a:prstGeom>
              <a:ln w="60325" cap="sq">
                <a:solidFill>
                  <a:schemeClr val="bg1"/>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1F6B048-CCD2-94BD-DF46-4D981A1D8AED}"/>
                  </a:ext>
                </a:extLst>
              </p:cNvPr>
              <p:cNvCxnSpPr>
                <a:cxnSpLocks/>
              </p:cNvCxnSpPr>
              <p:nvPr/>
            </p:nvCxnSpPr>
            <p:spPr>
              <a:xfrm>
                <a:off x="595313" y="2932891"/>
                <a:ext cx="762000" cy="0"/>
              </a:xfrm>
              <a:prstGeom prst="straightConnector1">
                <a:avLst/>
              </a:prstGeom>
              <a:ln w="60325" cap="sq">
                <a:solidFill>
                  <a:schemeClr val="bg1"/>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7EFAD5B-88B5-42DD-5289-9E97C0D73FAE}"/>
                  </a:ext>
                </a:extLst>
              </p:cNvPr>
              <p:cNvCxnSpPr>
                <a:cxnSpLocks/>
              </p:cNvCxnSpPr>
              <p:nvPr/>
            </p:nvCxnSpPr>
            <p:spPr>
              <a:xfrm>
                <a:off x="595313" y="3156864"/>
                <a:ext cx="762000" cy="0"/>
              </a:xfrm>
              <a:prstGeom prst="straightConnector1">
                <a:avLst/>
              </a:prstGeom>
              <a:ln w="60325" cap="sq">
                <a:solidFill>
                  <a:schemeClr val="bg1"/>
                </a:solidFill>
                <a:miter lim="800000"/>
                <a:headEnd type="none"/>
                <a:tailEnd type="arrow" w="sm"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4415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7D79F0E-6799-683F-6FAD-F6652D74E867}"/>
              </a:ext>
            </a:extLst>
          </p:cNvPr>
          <p:cNvPicPr>
            <a:picLocks noChangeAspect="1"/>
          </p:cNvPicPr>
          <p:nvPr/>
        </p:nvPicPr>
        <p:blipFill>
          <a:blip r:embed="rId3"/>
          <a:stretch>
            <a:fillRect/>
          </a:stretch>
        </p:blipFill>
        <p:spPr>
          <a:xfrm>
            <a:off x="431999" y="1378005"/>
            <a:ext cx="4882951" cy="4568247"/>
          </a:xfrm>
          <a:prstGeom prst="rect">
            <a:avLst/>
          </a:prstGeom>
        </p:spPr>
      </p:pic>
      <p:sp>
        <p:nvSpPr>
          <p:cNvPr id="4" name="Title 3">
            <a:extLst>
              <a:ext uri="{FF2B5EF4-FFF2-40B4-BE49-F238E27FC236}">
                <a16:creationId xmlns:a16="http://schemas.microsoft.com/office/drawing/2014/main" id="{C4263EF8-4B7D-5324-7ABD-32A44FDF78E1}"/>
              </a:ext>
            </a:extLst>
          </p:cNvPr>
          <p:cNvSpPr>
            <a:spLocks noGrp="1"/>
          </p:cNvSpPr>
          <p:nvPr>
            <p:ph type="title"/>
          </p:nvPr>
        </p:nvSpPr>
        <p:spPr>
          <a:xfrm>
            <a:off x="432000" y="432000"/>
            <a:ext cx="8627917" cy="865186"/>
          </a:xfrm>
        </p:spPr>
        <p:txBody>
          <a:bodyPr>
            <a:normAutofit fontScale="90000"/>
          </a:bodyPr>
          <a:lstStyle/>
          <a:p>
            <a:r>
              <a:rPr lang="en-GB" sz="2400"/>
              <a:t>Our engagement exercise launched on 21 October, including Change.NHS.uk, for the public and health and care staff to have their say </a:t>
            </a:r>
          </a:p>
        </p:txBody>
      </p:sp>
      <p:sp>
        <p:nvSpPr>
          <p:cNvPr id="11" name="Content Placeholder 10">
            <a:extLst>
              <a:ext uri="{FF2B5EF4-FFF2-40B4-BE49-F238E27FC236}">
                <a16:creationId xmlns:a16="http://schemas.microsoft.com/office/drawing/2014/main" id="{23995440-C8F6-E9B3-5F1F-CD8A2D5AD133}"/>
              </a:ext>
            </a:extLst>
          </p:cNvPr>
          <p:cNvSpPr>
            <a:spLocks noGrp="1"/>
          </p:cNvSpPr>
          <p:nvPr>
            <p:ph idx="1"/>
          </p:nvPr>
        </p:nvSpPr>
        <p:spPr>
          <a:xfrm>
            <a:off x="432000" y="1276937"/>
            <a:ext cx="5834536" cy="4915063"/>
          </a:xfrm>
        </p:spPr>
        <p:txBody>
          <a:bodyPr/>
          <a:lstStyle/>
          <a:p>
            <a:endParaRPr lang="en-GB"/>
          </a:p>
          <a:p>
            <a:endParaRPr lang="en-GB"/>
          </a:p>
        </p:txBody>
      </p:sp>
      <p:pic>
        <p:nvPicPr>
          <p:cNvPr id="9" name="Picture 8">
            <a:extLst>
              <a:ext uri="{FF2B5EF4-FFF2-40B4-BE49-F238E27FC236}">
                <a16:creationId xmlns:a16="http://schemas.microsoft.com/office/drawing/2014/main" id="{7EE63C69-3B71-396C-6C6A-F3D935A41509}"/>
              </a:ext>
            </a:extLst>
          </p:cNvPr>
          <p:cNvPicPr>
            <a:picLocks noChangeAspect="1"/>
          </p:cNvPicPr>
          <p:nvPr/>
        </p:nvPicPr>
        <p:blipFill rotWithShape="1">
          <a:blip r:embed="rId4"/>
          <a:srcRect l="72628"/>
          <a:stretch/>
        </p:blipFill>
        <p:spPr>
          <a:xfrm>
            <a:off x="5314950" y="864593"/>
            <a:ext cx="1468492" cy="5584420"/>
          </a:xfrm>
          <a:prstGeom prst="rect">
            <a:avLst/>
          </a:prstGeom>
        </p:spPr>
      </p:pic>
      <p:sp>
        <p:nvSpPr>
          <p:cNvPr id="10" name="Oval 9">
            <a:extLst>
              <a:ext uri="{FF2B5EF4-FFF2-40B4-BE49-F238E27FC236}">
                <a16:creationId xmlns:a16="http://schemas.microsoft.com/office/drawing/2014/main" id="{7013BC4F-39C0-7178-857A-32CDE2DE8761}"/>
              </a:ext>
            </a:extLst>
          </p:cNvPr>
          <p:cNvSpPr/>
          <p:nvPr/>
        </p:nvSpPr>
        <p:spPr>
          <a:xfrm>
            <a:off x="5641456" y="1684632"/>
            <a:ext cx="359327" cy="331393"/>
          </a:xfrm>
          <a:prstGeom prst="ellipse">
            <a:avLst/>
          </a:prstGeom>
          <a:solidFill>
            <a:srgbClr val="FAE100"/>
          </a:solidFill>
          <a:ln w="76200">
            <a:solidFill>
              <a:srgbClr val="F6F8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88C77ED8-A068-5B35-C557-DE39D1A600D7}"/>
              </a:ext>
            </a:extLst>
          </p:cNvPr>
          <p:cNvSpPr/>
          <p:nvPr/>
        </p:nvSpPr>
        <p:spPr>
          <a:xfrm>
            <a:off x="6203799" y="2299833"/>
            <a:ext cx="359327" cy="331393"/>
          </a:xfrm>
          <a:prstGeom prst="ellipse">
            <a:avLst/>
          </a:prstGeom>
          <a:solidFill>
            <a:srgbClr val="FAE100"/>
          </a:solidFill>
          <a:ln w="76200">
            <a:solidFill>
              <a:srgbClr val="F6F8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D5803A94-1090-9886-FC41-EA9F824AE3FB}"/>
              </a:ext>
            </a:extLst>
          </p:cNvPr>
          <p:cNvSpPr/>
          <p:nvPr/>
        </p:nvSpPr>
        <p:spPr>
          <a:xfrm>
            <a:off x="6424115" y="3031592"/>
            <a:ext cx="359327" cy="331393"/>
          </a:xfrm>
          <a:prstGeom prst="ellipse">
            <a:avLst/>
          </a:prstGeom>
          <a:solidFill>
            <a:srgbClr val="FAE100"/>
          </a:solidFill>
          <a:ln w="76200">
            <a:solidFill>
              <a:srgbClr val="F6F8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1092D982-0564-CDF7-3CF4-20443E1EFF0D}"/>
              </a:ext>
            </a:extLst>
          </p:cNvPr>
          <p:cNvSpPr/>
          <p:nvPr/>
        </p:nvSpPr>
        <p:spPr>
          <a:xfrm>
            <a:off x="6433331" y="3829712"/>
            <a:ext cx="359327" cy="331393"/>
          </a:xfrm>
          <a:prstGeom prst="ellipse">
            <a:avLst/>
          </a:prstGeom>
          <a:solidFill>
            <a:srgbClr val="FAE100"/>
          </a:solidFill>
          <a:ln w="76200">
            <a:solidFill>
              <a:srgbClr val="F6F8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940393D-80C1-8405-FE97-E4F208ACE1D4}"/>
              </a:ext>
            </a:extLst>
          </p:cNvPr>
          <p:cNvSpPr txBox="1"/>
          <p:nvPr/>
        </p:nvSpPr>
        <p:spPr>
          <a:xfrm>
            <a:off x="6197192" y="1388664"/>
            <a:ext cx="318234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231F20"/>
                </a:solidFill>
                <a:effectLst/>
                <a:uLnTx/>
                <a:uFillTx/>
                <a:latin typeface="Arial" panose="020B0604020202020204"/>
                <a:ea typeface="+mn-ea"/>
                <a:cs typeface="+mn-cs"/>
              </a:rPr>
              <a:t>Public deliberation</a:t>
            </a:r>
          </a:p>
        </p:txBody>
      </p:sp>
      <p:sp>
        <p:nvSpPr>
          <p:cNvPr id="18" name="TextBox 17">
            <a:extLst>
              <a:ext uri="{FF2B5EF4-FFF2-40B4-BE49-F238E27FC236}">
                <a16:creationId xmlns:a16="http://schemas.microsoft.com/office/drawing/2014/main" id="{64EF0272-0634-E0AE-1CD7-915CE0C5F562}"/>
              </a:ext>
            </a:extLst>
          </p:cNvPr>
          <p:cNvSpPr txBox="1"/>
          <p:nvPr/>
        </p:nvSpPr>
        <p:spPr>
          <a:xfrm>
            <a:off x="6655176" y="2169561"/>
            <a:ext cx="387849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231F20"/>
                </a:solidFill>
                <a:effectLst/>
                <a:uLnTx/>
                <a:uFillTx/>
                <a:latin typeface="Arial" panose="020B0604020202020204"/>
                <a:ea typeface="+mn-ea"/>
                <a:cs typeface="+mn-cs"/>
              </a:rPr>
              <a:t>Staff deliberation</a:t>
            </a:r>
          </a:p>
        </p:txBody>
      </p:sp>
      <p:sp>
        <p:nvSpPr>
          <p:cNvPr id="21" name="TextBox 20">
            <a:extLst>
              <a:ext uri="{FF2B5EF4-FFF2-40B4-BE49-F238E27FC236}">
                <a16:creationId xmlns:a16="http://schemas.microsoft.com/office/drawing/2014/main" id="{D13886A3-0573-1156-ED73-7E61D1AC06E8}"/>
              </a:ext>
            </a:extLst>
          </p:cNvPr>
          <p:cNvSpPr txBox="1"/>
          <p:nvPr/>
        </p:nvSpPr>
        <p:spPr>
          <a:xfrm>
            <a:off x="6783442" y="2901320"/>
            <a:ext cx="644189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231F20"/>
                </a:solidFill>
                <a:effectLst/>
                <a:uLnTx/>
                <a:uFillTx/>
                <a:latin typeface="Arial" panose="020B0604020202020204"/>
                <a:ea typeface="+mn-ea"/>
                <a:cs typeface="+mn-cs"/>
              </a:rPr>
              <a:t>System &amp; local leadership events</a:t>
            </a:r>
          </a:p>
        </p:txBody>
      </p:sp>
      <p:sp>
        <p:nvSpPr>
          <p:cNvPr id="23" name="TextBox 22">
            <a:extLst>
              <a:ext uri="{FF2B5EF4-FFF2-40B4-BE49-F238E27FC236}">
                <a16:creationId xmlns:a16="http://schemas.microsoft.com/office/drawing/2014/main" id="{74D9D9AF-C1C5-A38F-07F2-0ADC321B4775}"/>
              </a:ext>
            </a:extLst>
          </p:cNvPr>
          <p:cNvSpPr txBox="1"/>
          <p:nvPr/>
        </p:nvSpPr>
        <p:spPr>
          <a:xfrm>
            <a:off x="6792658" y="3752658"/>
            <a:ext cx="42149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231F20"/>
                </a:solidFill>
                <a:effectLst/>
                <a:uLnTx/>
                <a:uFillTx/>
                <a:latin typeface="Arial" panose="020B0604020202020204"/>
                <a:ea typeface="+mn-ea"/>
                <a:cs typeface="+mn-cs"/>
              </a:rPr>
              <a:t>Partners council</a:t>
            </a:r>
          </a:p>
        </p:txBody>
      </p:sp>
      <p:sp>
        <p:nvSpPr>
          <p:cNvPr id="3" name="Oval 2">
            <a:extLst>
              <a:ext uri="{FF2B5EF4-FFF2-40B4-BE49-F238E27FC236}">
                <a16:creationId xmlns:a16="http://schemas.microsoft.com/office/drawing/2014/main" id="{22E5D314-4776-A1F7-C98D-0D1EBAB172AD}"/>
              </a:ext>
            </a:extLst>
          </p:cNvPr>
          <p:cNvSpPr/>
          <p:nvPr/>
        </p:nvSpPr>
        <p:spPr>
          <a:xfrm>
            <a:off x="6203799" y="4627832"/>
            <a:ext cx="359327" cy="331393"/>
          </a:xfrm>
          <a:prstGeom prst="ellipse">
            <a:avLst/>
          </a:prstGeom>
          <a:solidFill>
            <a:srgbClr val="FAE100"/>
          </a:solidFill>
          <a:ln w="76200">
            <a:solidFill>
              <a:srgbClr val="F6F8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C548B3D6-0509-5CA1-CAD4-F5434E42DDED}"/>
              </a:ext>
            </a:extLst>
          </p:cNvPr>
          <p:cNvSpPr txBox="1"/>
          <p:nvPr/>
        </p:nvSpPr>
        <p:spPr>
          <a:xfrm>
            <a:off x="6615202" y="4627832"/>
            <a:ext cx="42149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231F20"/>
                </a:solidFill>
                <a:effectLst/>
                <a:uLnTx/>
                <a:uFillTx/>
                <a:latin typeface="Arial" panose="020B0604020202020204"/>
                <a:ea typeface="+mn-ea"/>
                <a:cs typeface="+mn-cs"/>
              </a:rPr>
              <a:t>Community engagement</a:t>
            </a:r>
          </a:p>
        </p:txBody>
      </p:sp>
      <p:sp>
        <p:nvSpPr>
          <p:cNvPr id="6" name="TextBox 5">
            <a:extLst>
              <a:ext uri="{FF2B5EF4-FFF2-40B4-BE49-F238E27FC236}">
                <a16:creationId xmlns:a16="http://schemas.microsoft.com/office/drawing/2014/main" id="{1A96DB60-CD25-CD6C-20A0-05FD0F6634D2}"/>
              </a:ext>
            </a:extLst>
          </p:cNvPr>
          <p:cNvSpPr txBox="1"/>
          <p:nvPr/>
        </p:nvSpPr>
        <p:spPr>
          <a:xfrm>
            <a:off x="6203799" y="5402683"/>
            <a:ext cx="42149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231F20"/>
                </a:solidFill>
                <a:effectLst/>
                <a:uLnTx/>
                <a:uFillTx/>
                <a:latin typeface="Arial" panose="020B0604020202020204"/>
                <a:ea typeface="+mn-ea"/>
                <a:cs typeface="+mn-cs"/>
              </a:rPr>
              <a:t>Online portal</a:t>
            </a:r>
          </a:p>
        </p:txBody>
      </p:sp>
      <p:sp>
        <p:nvSpPr>
          <p:cNvPr id="7" name="Oval 6">
            <a:extLst>
              <a:ext uri="{FF2B5EF4-FFF2-40B4-BE49-F238E27FC236}">
                <a16:creationId xmlns:a16="http://schemas.microsoft.com/office/drawing/2014/main" id="{94BD0019-E9BD-7638-0094-636C18441021}"/>
              </a:ext>
            </a:extLst>
          </p:cNvPr>
          <p:cNvSpPr/>
          <p:nvPr/>
        </p:nvSpPr>
        <p:spPr>
          <a:xfrm>
            <a:off x="5732154" y="5340557"/>
            <a:ext cx="359327" cy="331393"/>
          </a:xfrm>
          <a:prstGeom prst="ellipse">
            <a:avLst/>
          </a:prstGeom>
          <a:solidFill>
            <a:srgbClr val="FAE100"/>
          </a:solidFill>
          <a:ln w="76200">
            <a:solidFill>
              <a:srgbClr val="F6F8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6649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A7B08E-5AD2-3F45-6369-BA7F9D1293C6}"/>
              </a:ext>
            </a:extLst>
          </p:cNvPr>
          <p:cNvSpPr>
            <a:spLocks noGrp="1"/>
          </p:cNvSpPr>
          <p:nvPr>
            <p:ph type="title"/>
          </p:nvPr>
        </p:nvSpPr>
        <p:spPr>
          <a:xfrm>
            <a:off x="431999" y="432000"/>
            <a:ext cx="9061321" cy="865186"/>
          </a:xfrm>
        </p:spPr>
        <p:txBody>
          <a:bodyPr>
            <a:normAutofit/>
          </a:bodyPr>
          <a:lstStyle/>
          <a:p>
            <a:r>
              <a:rPr lang="en-GB" sz="2400">
                <a:hlinkClick r:id="rId3"/>
              </a:rPr>
              <a:t>Change NHS </a:t>
            </a:r>
            <a:r>
              <a:rPr lang="en-GB" sz="2400"/>
              <a:t>is driving the largest ever national conversation on the future of the NHS</a:t>
            </a:r>
          </a:p>
        </p:txBody>
      </p:sp>
      <p:sp>
        <p:nvSpPr>
          <p:cNvPr id="5" name="Rectangle 4">
            <a:extLst>
              <a:ext uri="{FF2B5EF4-FFF2-40B4-BE49-F238E27FC236}">
                <a16:creationId xmlns:a16="http://schemas.microsoft.com/office/drawing/2014/main" id="{826F62B9-A5DC-A89D-338E-D4DE2D5513E3}"/>
              </a:ext>
            </a:extLst>
          </p:cNvPr>
          <p:cNvSpPr/>
          <p:nvPr/>
        </p:nvSpPr>
        <p:spPr>
          <a:xfrm>
            <a:off x="609988" y="1412998"/>
            <a:ext cx="10452276" cy="444366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99A3A57A-3018-EE9F-3FF8-9D1213E1E315}"/>
              </a:ext>
            </a:extLst>
          </p:cNvPr>
          <p:cNvCxnSpPr>
            <a:cxnSpLocks/>
          </p:cNvCxnSpPr>
          <p:nvPr/>
        </p:nvCxnSpPr>
        <p:spPr>
          <a:xfrm>
            <a:off x="609988" y="3634829"/>
            <a:ext cx="10581887" cy="0"/>
          </a:xfrm>
          <a:prstGeom prst="line">
            <a:avLst/>
          </a:prstGeom>
          <a:ln w="152400">
            <a:solidFill>
              <a:srgbClr val="F6F8F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C32499-E6A1-8626-94FD-27F57CB193BE}"/>
              </a:ext>
            </a:extLst>
          </p:cNvPr>
          <p:cNvCxnSpPr>
            <a:cxnSpLocks/>
          </p:cNvCxnSpPr>
          <p:nvPr/>
        </p:nvCxnSpPr>
        <p:spPr>
          <a:xfrm>
            <a:off x="5944489" y="1412998"/>
            <a:ext cx="0" cy="4443661"/>
          </a:xfrm>
          <a:prstGeom prst="line">
            <a:avLst/>
          </a:prstGeom>
          <a:ln w="152400">
            <a:solidFill>
              <a:srgbClr val="F6F8F8"/>
            </a:solidFill>
          </a:ln>
        </p:spPr>
        <p:style>
          <a:lnRef idx="1">
            <a:schemeClr val="accent1"/>
          </a:lnRef>
          <a:fillRef idx="0">
            <a:schemeClr val="accent1"/>
          </a:fillRef>
          <a:effectRef idx="0">
            <a:schemeClr val="accent1"/>
          </a:effectRef>
          <a:fontRef idx="minor">
            <a:schemeClr val="tx1"/>
          </a:fontRef>
        </p:style>
      </p:cxnSp>
      <p:pic>
        <p:nvPicPr>
          <p:cNvPr id="16" name="Picture 15" descr="A black background with a black square&#10;&#10;Description automatically generated with medium confidence">
            <a:extLst>
              <a:ext uri="{FF2B5EF4-FFF2-40B4-BE49-F238E27FC236}">
                <a16:creationId xmlns:a16="http://schemas.microsoft.com/office/drawing/2014/main" id="{CEE2A23A-C6F5-EB8B-303B-C41EDFC361DC}"/>
              </a:ext>
            </a:extLst>
          </p:cNvPr>
          <p:cNvPicPr>
            <a:picLocks noChangeAspect="1"/>
          </p:cNvPicPr>
          <p:nvPr/>
        </p:nvPicPr>
        <p:blipFill rotWithShape="1">
          <a:blip r:embed="rId4">
            <a:lum bright="70000" contrast="-70000"/>
          </a:blip>
          <a:srcRect l="11111" t="14306" r="11806" b="23611"/>
          <a:stretch/>
        </p:blipFill>
        <p:spPr>
          <a:xfrm>
            <a:off x="1000125" y="1968165"/>
            <a:ext cx="1679341" cy="1352550"/>
          </a:xfrm>
          <a:prstGeom prst="rect">
            <a:avLst/>
          </a:prstGeom>
        </p:spPr>
      </p:pic>
      <p:sp>
        <p:nvSpPr>
          <p:cNvPr id="17" name="TextBox 16">
            <a:extLst>
              <a:ext uri="{FF2B5EF4-FFF2-40B4-BE49-F238E27FC236}">
                <a16:creationId xmlns:a16="http://schemas.microsoft.com/office/drawing/2014/main" id="{CA12181F-2F20-0288-552D-8A3AE038F2C2}"/>
              </a:ext>
            </a:extLst>
          </p:cNvPr>
          <p:cNvSpPr txBox="1"/>
          <p:nvPr/>
        </p:nvSpPr>
        <p:spPr>
          <a:xfrm>
            <a:off x="3113348" y="1412998"/>
            <a:ext cx="233362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CDCDCD"/>
                </a:solidFill>
                <a:effectLst/>
                <a:uLnTx/>
                <a:uFillTx/>
                <a:latin typeface="Arial" panose="020B0604020202020204"/>
                <a:ea typeface="+mn-ea"/>
                <a:cs typeface="+mn-cs"/>
              </a:rPr>
              <a:t>Over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FFC000"/>
                </a:solidFill>
                <a:effectLst/>
                <a:uLnTx/>
                <a:uFillTx/>
                <a:latin typeface="Arial" panose="020B0604020202020204"/>
                <a:ea typeface="+mn-ea"/>
                <a:cs typeface="+mn-cs"/>
              </a:rPr>
              <a:t>70k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CDCDCD"/>
                </a:solidFill>
                <a:effectLst/>
                <a:uLnTx/>
                <a:uFillTx/>
                <a:latin typeface="Arial" panose="020B0604020202020204"/>
                <a:ea typeface="+mn-ea"/>
                <a:cs typeface="+mn-cs"/>
              </a:rPr>
              <a:t>Survey responses</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7FF08C7E-5683-0E9F-D234-91CCDE37BE5A}"/>
              </a:ext>
            </a:extLst>
          </p:cNvPr>
          <p:cNvPicPr>
            <a:picLocks noChangeAspect="1"/>
          </p:cNvPicPr>
          <p:nvPr/>
        </p:nvPicPr>
        <p:blipFill rotWithShape="1">
          <a:blip r:embed="rId5">
            <a:lum bright="70000" contrast="-70000"/>
          </a:blip>
          <a:srcRect l="20572" t="9142" r="21428" b="22858"/>
          <a:stretch/>
        </p:blipFill>
        <p:spPr>
          <a:xfrm>
            <a:off x="9205243" y="1731826"/>
            <a:ext cx="1443835" cy="1692772"/>
          </a:xfrm>
          <a:prstGeom prst="rect">
            <a:avLst/>
          </a:prstGeom>
        </p:spPr>
      </p:pic>
      <p:sp>
        <p:nvSpPr>
          <p:cNvPr id="21" name="TextBox 20">
            <a:extLst>
              <a:ext uri="{FF2B5EF4-FFF2-40B4-BE49-F238E27FC236}">
                <a16:creationId xmlns:a16="http://schemas.microsoft.com/office/drawing/2014/main" id="{90A0EF8B-F509-7CF0-7DB0-229D782BDC25}"/>
              </a:ext>
            </a:extLst>
          </p:cNvPr>
          <p:cNvSpPr txBox="1"/>
          <p:nvPr/>
        </p:nvSpPr>
        <p:spPr>
          <a:xfrm>
            <a:off x="6408054" y="1437819"/>
            <a:ext cx="233362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CDCDCD"/>
                </a:solidFill>
                <a:effectLst/>
                <a:uLnTx/>
                <a:uFillTx/>
                <a:latin typeface="Arial" panose="020B0604020202020204"/>
                <a:ea typeface="+mn-ea"/>
                <a:cs typeface="+mn-cs"/>
              </a:rPr>
              <a:t>Over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FFC000"/>
                </a:solidFill>
                <a:effectLst/>
                <a:uLnTx/>
                <a:uFillTx/>
                <a:latin typeface="Arial" panose="020B0604020202020204"/>
                <a:ea typeface="+mn-ea"/>
                <a:cs typeface="+mn-cs"/>
              </a:rPr>
              <a:t>9,000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CDCDCD"/>
                </a:solidFill>
                <a:effectLst/>
                <a:uLnTx/>
                <a:uFillTx/>
                <a:latin typeface="Arial" panose="020B0604020202020204"/>
                <a:ea typeface="+mn-ea"/>
                <a:cs typeface="+mn-cs"/>
              </a:rPr>
              <a:t>Ideas submitted</a:t>
            </a:r>
          </a:p>
        </p:txBody>
      </p:sp>
      <p:sp>
        <p:nvSpPr>
          <p:cNvPr id="22" name="TextBox 21">
            <a:extLst>
              <a:ext uri="{FF2B5EF4-FFF2-40B4-BE49-F238E27FC236}">
                <a16:creationId xmlns:a16="http://schemas.microsoft.com/office/drawing/2014/main" id="{8B9B28A8-1EF0-E418-E606-973C6B54B30B}"/>
              </a:ext>
            </a:extLst>
          </p:cNvPr>
          <p:cNvSpPr txBox="1"/>
          <p:nvPr/>
        </p:nvSpPr>
        <p:spPr>
          <a:xfrm>
            <a:off x="2679466" y="3750642"/>
            <a:ext cx="3052416"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CDCDCD"/>
                </a:solidFill>
                <a:effectLst/>
                <a:uLnTx/>
                <a:uFillTx/>
                <a:latin typeface="Arial" panose="020B0604020202020204"/>
                <a:ea typeface="+mn-ea"/>
                <a:cs typeface="+mn-cs"/>
              </a:rPr>
              <a:t>Over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FFC000"/>
                </a:solidFill>
                <a:effectLst/>
                <a:uLnTx/>
                <a:uFillTx/>
                <a:latin typeface="Arial" panose="020B0604020202020204"/>
                <a:ea typeface="+mn-ea"/>
                <a:cs typeface="+mn-cs"/>
              </a:rPr>
              <a:t>2,000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CDCDCD"/>
                </a:solidFill>
                <a:effectLst/>
                <a:uLnTx/>
                <a:uFillTx/>
                <a:latin typeface="Arial" panose="020B0604020202020204"/>
                <a:ea typeface="+mn-ea"/>
                <a:cs typeface="+mn-cs"/>
              </a:rPr>
              <a:t>Organisations registered</a:t>
            </a:r>
          </a:p>
        </p:txBody>
      </p:sp>
      <p:sp>
        <p:nvSpPr>
          <p:cNvPr id="23" name="TextBox 22">
            <a:extLst>
              <a:ext uri="{FF2B5EF4-FFF2-40B4-BE49-F238E27FC236}">
                <a16:creationId xmlns:a16="http://schemas.microsoft.com/office/drawing/2014/main" id="{52D089E3-0957-0DC4-68DD-7FD4BC1E8797}"/>
              </a:ext>
            </a:extLst>
          </p:cNvPr>
          <p:cNvSpPr txBox="1"/>
          <p:nvPr/>
        </p:nvSpPr>
        <p:spPr>
          <a:xfrm>
            <a:off x="5977752" y="3457742"/>
            <a:ext cx="3112878"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CDCDCD"/>
                </a:solidFill>
                <a:effectLst/>
                <a:uLnTx/>
                <a:uFillTx/>
                <a:latin typeface="Arial" panose="020B0604020202020204"/>
                <a:ea typeface="+mn-ea"/>
                <a:cs typeface="+mn-cs"/>
              </a:rPr>
              <a:t>Over</a:t>
            </a:r>
            <a:r>
              <a:rPr kumimoji="0" lang="en-GB" sz="4800" b="1" i="0" u="none" strike="noStrike" kern="1200" cap="none" spc="0" normalizeH="0" baseline="0" noProof="0">
                <a:ln>
                  <a:noFill/>
                </a:ln>
                <a:solidFill>
                  <a:srgbClr val="CDCDCD"/>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FFC000"/>
                </a:solidFill>
                <a:effectLst/>
                <a:uLnTx/>
                <a:uFillTx/>
                <a:latin typeface="Arial" panose="020B0604020202020204"/>
                <a:ea typeface="+mn-ea"/>
                <a:cs typeface="+mn-cs"/>
              </a:rPr>
              <a:t>6,500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CDCDCD"/>
                </a:solidFill>
                <a:effectLst/>
                <a:uLnTx/>
                <a:uFillTx/>
                <a:latin typeface="Arial" panose="020B0604020202020204"/>
                <a:ea typeface="+mn-ea"/>
                <a:cs typeface="+mn-cs"/>
              </a:rPr>
              <a:t>Staff &amp; patient experiences</a:t>
            </a:r>
          </a:p>
        </p:txBody>
      </p:sp>
      <p:pic>
        <p:nvPicPr>
          <p:cNvPr id="25" name="Picture 24" descr="A black background with a black square&#10;&#10;Description automatically generated with medium confidence">
            <a:extLst>
              <a:ext uri="{FF2B5EF4-FFF2-40B4-BE49-F238E27FC236}">
                <a16:creationId xmlns:a16="http://schemas.microsoft.com/office/drawing/2014/main" id="{C08D7D16-A2E6-A44C-1ABE-DB3C897C53FE}"/>
              </a:ext>
            </a:extLst>
          </p:cNvPr>
          <p:cNvPicPr>
            <a:picLocks noChangeAspect="1"/>
          </p:cNvPicPr>
          <p:nvPr/>
        </p:nvPicPr>
        <p:blipFill rotWithShape="1">
          <a:blip r:embed="rId6">
            <a:lum bright="70000" contrast="-70000"/>
          </a:blip>
          <a:srcRect l="7448" t="12856" r="9260" b="28001"/>
          <a:stretch/>
        </p:blipFill>
        <p:spPr>
          <a:xfrm>
            <a:off x="9050581" y="4299327"/>
            <a:ext cx="1897137" cy="1347102"/>
          </a:xfrm>
          <a:prstGeom prst="rect">
            <a:avLst/>
          </a:prstGeom>
        </p:spPr>
      </p:pic>
      <p:pic>
        <p:nvPicPr>
          <p:cNvPr id="30" name="Picture 29" descr="A black background with a black square&#10;&#10;Description automatically generated with medium confidence">
            <a:extLst>
              <a:ext uri="{FF2B5EF4-FFF2-40B4-BE49-F238E27FC236}">
                <a16:creationId xmlns:a16="http://schemas.microsoft.com/office/drawing/2014/main" id="{779B3C5A-EEF7-831F-E5A1-F4FD5BE4AD85}"/>
              </a:ext>
            </a:extLst>
          </p:cNvPr>
          <p:cNvPicPr>
            <a:picLocks noChangeAspect="1"/>
          </p:cNvPicPr>
          <p:nvPr/>
        </p:nvPicPr>
        <p:blipFill rotWithShape="1">
          <a:blip r:embed="rId7">
            <a:lum bright="70000" contrast="-70000"/>
          </a:blip>
          <a:srcRect l="19722" t="3333" r="18611" b="16304"/>
          <a:stretch/>
        </p:blipFill>
        <p:spPr>
          <a:xfrm>
            <a:off x="1244282" y="4118559"/>
            <a:ext cx="1189314" cy="1549893"/>
          </a:xfrm>
          <a:prstGeom prst="rect">
            <a:avLst/>
          </a:prstGeom>
        </p:spPr>
      </p:pic>
      <p:sp>
        <p:nvSpPr>
          <p:cNvPr id="2" name="Oval 1">
            <a:extLst>
              <a:ext uri="{FF2B5EF4-FFF2-40B4-BE49-F238E27FC236}">
                <a16:creationId xmlns:a16="http://schemas.microsoft.com/office/drawing/2014/main" id="{E61E8828-4062-B1F1-313F-7FD96F19780E}"/>
              </a:ext>
            </a:extLst>
          </p:cNvPr>
          <p:cNvSpPr/>
          <p:nvPr/>
        </p:nvSpPr>
        <p:spPr>
          <a:xfrm>
            <a:off x="5182826" y="3000053"/>
            <a:ext cx="1625936" cy="1598431"/>
          </a:xfrm>
          <a:prstGeom prst="ellipse">
            <a:avLst/>
          </a:prstGeom>
          <a:solidFill>
            <a:srgbClr val="FAE1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31F20"/>
                </a:solidFill>
                <a:effectLst/>
                <a:uLnTx/>
                <a:uFillTx/>
                <a:latin typeface="Arial" panose="020B0604020202020204"/>
                <a:ea typeface="+mn-ea"/>
                <a:cs typeface="+mn-cs"/>
              </a:rPr>
              <a:t>Over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31F20"/>
                </a:solidFill>
                <a:effectLst/>
                <a:uLnTx/>
                <a:uFillTx/>
                <a:latin typeface="Arial" panose="020B0604020202020204"/>
                <a:ea typeface="+mn-ea"/>
                <a:cs typeface="+mn-cs"/>
              </a:rPr>
              <a:t>1.2 million visits</a:t>
            </a:r>
          </a:p>
        </p:txBody>
      </p:sp>
    </p:spTree>
    <p:extLst>
      <p:ext uri="{BB962C8B-B14F-4D97-AF65-F5344CB8AC3E}">
        <p14:creationId xmlns:p14="http://schemas.microsoft.com/office/powerpoint/2010/main" val="180476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C62DC3C-E6F3-82B2-D7E1-B33C2F0B9DE8}"/>
              </a:ext>
            </a:extLst>
          </p:cNvPr>
          <p:cNvGraphicFramePr/>
          <p:nvPr>
            <p:extLst>
              <p:ext uri="{D42A27DB-BD31-4B8C-83A1-F6EECF244321}">
                <p14:modId xmlns:p14="http://schemas.microsoft.com/office/powerpoint/2010/main" val="994278500"/>
              </p:ext>
            </p:extLst>
          </p:nvPr>
        </p:nvGraphicFramePr>
        <p:xfrm>
          <a:off x="-952693" y="1276898"/>
          <a:ext cx="7910183" cy="4623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359956B9-CB8B-6A07-5058-A334E11C436B}"/>
              </a:ext>
            </a:extLst>
          </p:cNvPr>
          <p:cNvSpPr txBox="1">
            <a:spLocks/>
          </p:cNvSpPr>
          <p:nvPr/>
        </p:nvSpPr>
        <p:spPr>
          <a:xfrm>
            <a:off x="192443" y="108980"/>
            <a:ext cx="10969625" cy="94456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231F20"/>
                </a:solidFill>
                <a:effectLst/>
                <a:uLnTx/>
                <a:uFillTx/>
                <a:latin typeface="Arial" panose="020B0604020202020204"/>
                <a:ea typeface="+mj-ea"/>
                <a:cs typeface="+mj-cs"/>
              </a:rPr>
              <a:t>What have we learnt from the public through Change NHS?</a:t>
            </a:r>
          </a:p>
        </p:txBody>
      </p:sp>
      <p:pic>
        <p:nvPicPr>
          <p:cNvPr id="24" name="Picture 23" descr="A group of people sitting in chairs in a room&#10;&#10;Description automatically generated">
            <a:extLst>
              <a:ext uri="{FF2B5EF4-FFF2-40B4-BE49-F238E27FC236}">
                <a16:creationId xmlns:a16="http://schemas.microsoft.com/office/drawing/2014/main" id="{932911AF-37C3-3468-EE99-14AC197D05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3154" y="1024742"/>
            <a:ext cx="3563849" cy="2375319"/>
          </a:xfrm>
          <a:prstGeom prst="rect">
            <a:avLst/>
          </a:prstGeom>
        </p:spPr>
      </p:pic>
      <p:pic>
        <p:nvPicPr>
          <p:cNvPr id="26" name="Picture 25" descr="A person and person sitting in a circle&#10;&#10;Description automatically generated">
            <a:extLst>
              <a:ext uri="{FF2B5EF4-FFF2-40B4-BE49-F238E27FC236}">
                <a16:creationId xmlns:a16="http://schemas.microsoft.com/office/drawing/2014/main" id="{969BCBEE-1702-6EAB-414E-8FC85E1C0C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4938" y="3623417"/>
            <a:ext cx="3768845" cy="2513819"/>
          </a:xfrm>
          <a:prstGeom prst="rect">
            <a:avLst/>
          </a:prstGeom>
        </p:spPr>
      </p:pic>
    </p:spTree>
    <p:extLst>
      <p:ext uri="{BB962C8B-B14F-4D97-AF65-F5344CB8AC3E}">
        <p14:creationId xmlns:p14="http://schemas.microsoft.com/office/powerpoint/2010/main" val="309029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C62DC3C-E6F3-82B2-D7E1-B33C2F0B9DE8}"/>
              </a:ext>
            </a:extLst>
          </p:cNvPr>
          <p:cNvGraphicFramePr/>
          <p:nvPr>
            <p:extLst>
              <p:ext uri="{D42A27DB-BD31-4B8C-83A1-F6EECF244321}">
                <p14:modId xmlns:p14="http://schemas.microsoft.com/office/powerpoint/2010/main" val="151851841"/>
              </p:ext>
            </p:extLst>
          </p:nvPr>
        </p:nvGraphicFramePr>
        <p:xfrm>
          <a:off x="-952693" y="1276898"/>
          <a:ext cx="7910183" cy="4623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erson in purple scrubs talking to a person in a pharmacy&#10;&#10;Description automatically generated">
            <a:extLst>
              <a:ext uri="{FF2B5EF4-FFF2-40B4-BE49-F238E27FC236}">
                <a16:creationId xmlns:a16="http://schemas.microsoft.com/office/drawing/2014/main" id="{5C81C4F9-A34D-3265-D4F9-24DB91C747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1126" y="902671"/>
            <a:ext cx="3794124" cy="2507916"/>
          </a:xfrm>
          <a:prstGeom prst="rect">
            <a:avLst/>
          </a:prstGeom>
        </p:spPr>
      </p:pic>
      <p:pic>
        <p:nvPicPr>
          <p:cNvPr id="7" name="Picture 6" descr="A person in a black robe talking to a person&#10;&#10;Description automatically generated">
            <a:extLst>
              <a:ext uri="{FF2B5EF4-FFF2-40B4-BE49-F238E27FC236}">
                <a16:creationId xmlns:a16="http://schemas.microsoft.com/office/drawing/2014/main" id="{818BB84A-9B1D-A1C2-063C-5BEF66C323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69778" y="3588646"/>
            <a:ext cx="3757177" cy="2507916"/>
          </a:xfrm>
          <a:prstGeom prst="rect">
            <a:avLst/>
          </a:prstGeom>
        </p:spPr>
      </p:pic>
      <p:sp>
        <p:nvSpPr>
          <p:cNvPr id="9" name="Title 1">
            <a:extLst>
              <a:ext uri="{FF2B5EF4-FFF2-40B4-BE49-F238E27FC236}">
                <a16:creationId xmlns:a16="http://schemas.microsoft.com/office/drawing/2014/main" id="{19EA027B-63D5-F1B1-6644-A66D2544B8F1}"/>
              </a:ext>
            </a:extLst>
          </p:cNvPr>
          <p:cNvSpPr txBox="1">
            <a:spLocks/>
          </p:cNvSpPr>
          <p:nvPr/>
        </p:nvSpPr>
        <p:spPr>
          <a:xfrm>
            <a:off x="192444" y="154277"/>
            <a:ext cx="10969625" cy="94456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231F20"/>
                </a:solidFill>
                <a:effectLst/>
                <a:uLnTx/>
                <a:uFillTx/>
                <a:latin typeface="Arial" panose="020B0604020202020204"/>
                <a:ea typeface="+mj-ea"/>
                <a:cs typeface="+mj-cs"/>
              </a:rPr>
              <a:t>What have we learnt from health staff through Change NHS?</a:t>
            </a:r>
          </a:p>
        </p:txBody>
      </p:sp>
    </p:spTree>
    <p:extLst>
      <p:ext uri="{BB962C8B-B14F-4D97-AF65-F5344CB8AC3E}">
        <p14:creationId xmlns:p14="http://schemas.microsoft.com/office/powerpoint/2010/main" val="359976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0470E63-E01F-5CED-48DD-A04C944EC284}"/>
              </a:ext>
            </a:extLst>
          </p:cNvPr>
          <p:cNvCxnSpPr>
            <a:cxnSpLocks/>
          </p:cNvCxnSpPr>
          <p:nvPr/>
        </p:nvCxnSpPr>
        <p:spPr>
          <a:xfrm>
            <a:off x="7248229" y="2718217"/>
            <a:ext cx="361976" cy="35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E916D1-F0D8-9F58-E532-03016CF2EDF9}"/>
              </a:ext>
            </a:extLst>
          </p:cNvPr>
          <p:cNvCxnSpPr>
            <a:cxnSpLocks/>
          </p:cNvCxnSpPr>
          <p:nvPr/>
        </p:nvCxnSpPr>
        <p:spPr>
          <a:xfrm>
            <a:off x="2241359" y="2043967"/>
            <a:ext cx="922452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8C64310-6685-0962-1410-362E19993E6B}"/>
              </a:ext>
            </a:extLst>
          </p:cNvPr>
          <p:cNvCxnSpPr>
            <a:cxnSpLocks/>
          </p:cNvCxnSpPr>
          <p:nvPr/>
        </p:nvCxnSpPr>
        <p:spPr>
          <a:xfrm>
            <a:off x="1765233" y="5379200"/>
            <a:ext cx="969170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008463A-9A78-5AF6-67B9-4BE6278E6B10}"/>
              </a:ext>
            </a:extLst>
          </p:cNvPr>
          <p:cNvCxnSpPr>
            <a:cxnSpLocks/>
          </p:cNvCxnSpPr>
          <p:nvPr/>
        </p:nvCxnSpPr>
        <p:spPr>
          <a:xfrm flipV="1">
            <a:off x="2225869" y="4686886"/>
            <a:ext cx="9231066" cy="22758"/>
          </a:xfrm>
          <a:prstGeom prst="line">
            <a:avLst/>
          </a:prstGeom>
          <a:ln w="76200">
            <a:solidFill>
              <a:srgbClr val="003087"/>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739C3E2-28F5-1BB0-62E0-82E607E9AE54}"/>
              </a:ext>
            </a:extLst>
          </p:cNvPr>
          <p:cNvSpPr>
            <a:spLocks noGrp="1"/>
          </p:cNvSpPr>
          <p:nvPr>
            <p:ph type="title"/>
          </p:nvPr>
        </p:nvSpPr>
        <p:spPr>
          <a:xfrm>
            <a:off x="424947" y="289092"/>
            <a:ext cx="11404154" cy="865186"/>
          </a:xfrm>
        </p:spPr>
        <p:txBody>
          <a:bodyPr>
            <a:normAutofit/>
          </a:bodyPr>
          <a:lstStyle/>
          <a:p>
            <a:r>
              <a:rPr lang="en-GB" sz="2400"/>
              <a:t>The engagement exercise will run to Spring 2025</a:t>
            </a:r>
          </a:p>
        </p:txBody>
      </p:sp>
      <p:sp>
        <p:nvSpPr>
          <p:cNvPr id="6" name="Footer Placeholder 3">
            <a:extLst>
              <a:ext uri="{FF2B5EF4-FFF2-40B4-BE49-F238E27FC236}">
                <a16:creationId xmlns:a16="http://schemas.microsoft.com/office/drawing/2014/main" id="{CF5726E1-01D4-913F-50B8-9CEDCBA76DB4}"/>
              </a:ext>
            </a:extLst>
          </p:cNvPr>
          <p:cNvSpPr txBox="1">
            <a:spLocks/>
          </p:cNvSpPr>
          <p:nvPr/>
        </p:nvSpPr>
        <p:spPr>
          <a:xfrm>
            <a:off x="10329566" y="1337199"/>
            <a:ext cx="1251245" cy="21070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Private &amp;</a:t>
            </a:r>
          </a:p>
        </p:txBody>
      </p:sp>
      <p:sp>
        <p:nvSpPr>
          <p:cNvPr id="7" name="Slide Number Placeholder 4">
            <a:extLst>
              <a:ext uri="{FF2B5EF4-FFF2-40B4-BE49-F238E27FC236}">
                <a16:creationId xmlns:a16="http://schemas.microsoft.com/office/drawing/2014/main" id="{7C41C806-7038-73D2-65F9-FF94337B00DE}"/>
              </a:ext>
            </a:extLst>
          </p:cNvPr>
          <p:cNvSpPr txBox="1">
            <a:spLocks/>
          </p:cNvSpPr>
          <p:nvPr/>
        </p:nvSpPr>
        <p:spPr>
          <a:xfrm>
            <a:off x="238707" y="4000279"/>
            <a:ext cx="372481" cy="21070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BA53E11-492D-48B3-9F9B-09541CA2A39A}" type="slidenum">
              <a:rPr kumimoji="0" lang="en-GB" sz="1800" b="0" i="0" u="none" strike="noStrike" kern="1200" cap="none" spc="0" normalizeH="0" baseline="0" noProof="0" smtClean="0">
                <a:ln>
                  <a:noFill/>
                </a:ln>
                <a:solidFill>
                  <a:srgbClr val="231F2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 name="Slide Number Placeholder 4">
            <a:extLst>
              <a:ext uri="{FF2B5EF4-FFF2-40B4-BE49-F238E27FC236}">
                <a16:creationId xmlns:a16="http://schemas.microsoft.com/office/drawing/2014/main" id="{8FCEBED9-A664-2CCD-AA98-BF12DB981872}"/>
              </a:ext>
            </a:extLst>
          </p:cNvPr>
          <p:cNvSpPr txBox="1">
            <a:spLocks/>
          </p:cNvSpPr>
          <p:nvPr/>
        </p:nvSpPr>
        <p:spPr>
          <a:xfrm>
            <a:off x="238707" y="4000279"/>
            <a:ext cx="372481" cy="210705"/>
          </a:xfrm>
          <a:prstGeom prst="rect">
            <a:avLst/>
          </a:prstGeom>
        </p:spPr>
        <p:txBody>
          <a:bodyPr vert="horz" lIns="0" tIns="0" rIns="0" bIns="0" rtlCol="0" anchor="t">
            <a:noAutofit/>
          </a:bodyP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BA53E11-492D-48B3-9F9B-09541CA2A39A}" type="slidenum">
              <a:rPr kumimoji="0" lang="en-GB" sz="1000" b="0" i="0" u="none" strike="noStrike" kern="1200" cap="none" spc="0" normalizeH="0" baseline="0" noProof="0" smtClean="0">
                <a:ln>
                  <a:noFill/>
                </a:ln>
                <a:solidFill>
                  <a:srgbClr val="2C302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srgbClr val="2C302E"/>
              </a:solidFill>
              <a:effectLst/>
              <a:uLnTx/>
              <a:uFillTx/>
              <a:latin typeface="Verdana"/>
              <a:ea typeface="+mn-ea"/>
              <a:cs typeface="+mn-cs"/>
            </a:endParaRPr>
          </a:p>
        </p:txBody>
      </p:sp>
      <p:graphicFrame>
        <p:nvGraphicFramePr>
          <p:cNvPr id="9" name="Table 8">
            <a:extLst>
              <a:ext uri="{FF2B5EF4-FFF2-40B4-BE49-F238E27FC236}">
                <a16:creationId xmlns:a16="http://schemas.microsoft.com/office/drawing/2014/main" id="{2D815EFE-4DA2-7058-C72C-EA2EC7506831}"/>
              </a:ext>
            </a:extLst>
          </p:cNvPr>
          <p:cNvGraphicFramePr>
            <a:graphicFrameLocks noGrp="1"/>
          </p:cNvGraphicFramePr>
          <p:nvPr/>
        </p:nvGraphicFramePr>
        <p:xfrm>
          <a:off x="2144898" y="1337199"/>
          <a:ext cx="9879096" cy="370840"/>
        </p:xfrm>
        <a:graphic>
          <a:graphicData uri="http://schemas.openxmlformats.org/drawingml/2006/table">
            <a:tbl>
              <a:tblPr firstRow="1" bandRow="1">
                <a:tableStyleId>{5C22544A-7EE6-4342-B048-85BDC9FD1C3A}</a:tableStyleId>
              </a:tblPr>
              <a:tblGrid>
                <a:gridCol w="1234887">
                  <a:extLst>
                    <a:ext uri="{9D8B030D-6E8A-4147-A177-3AD203B41FA5}">
                      <a16:colId xmlns:a16="http://schemas.microsoft.com/office/drawing/2014/main" val="802937033"/>
                    </a:ext>
                  </a:extLst>
                </a:gridCol>
                <a:gridCol w="1234887">
                  <a:extLst>
                    <a:ext uri="{9D8B030D-6E8A-4147-A177-3AD203B41FA5}">
                      <a16:colId xmlns:a16="http://schemas.microsoft.com/office/drawing/2014/main" val="1244652679"/>
                    </a:ext>
                  </a:extLst>
                </a:gridCol>
                <a:gridCol w="1234887">
                  <a:extLst>
                    <a:ext uri="{9D8B030D-6E8A-4147-A177-3AD203B41FA5}">
                      <a16:colId xmlns:a16="http://schemas.microsoft.com/office/drawing/2014/main" val="3305400928"/>
                    </a:ext>
                  </a:extLst>
                </a:gridCol>
                <a:gridCol w="1234887">
                  <a:extLst>
                    <a:ext uri="{9D8B030D-6E8A-4147-A177-3AD203B41FA5}">
                      <a16:colId xmlns:a16="http://schemas.microsoft.com/office/drawing/2014/main" val="408623763"/>
                    </a:ext>
                  </a:extLst>
                </a:gridCol>
                <a:gridCol w="1234887">
                  <a:extLst>
                    <a:ext uri="{9D8B030D-6E8A-4147-A177-3AD203B41FA5}">
                      <a16:colId xmlns:a16="http://schemas.microsoft.com/office/drawing/2014/main" val="3530359004"/>
                    </a:ext>
                  </a:extLst>
                </a:gridCol>
                <a:gridCol w="1234887">
                  <a:extLst>
                    <a:ext uri="{9D8B030D-6E8A-4147-A177-3AD203B41FA5}">
                      <a16:colId xmlns:a16="http://schemas.microsoft.com/office/drawing/2014/main" val="2746750886"/>
                    </a:ext>
                  </a:extLst>
                </a:gridCol>
                <a:gridCol w="1234887">
                  <a:extLst>
                    <a:ext uri="{9D8B030D-6E8A-4147-A177-3AD203B41FA5}">
                      <a16:colId xmlns:a16="http://schemas.microsoft.com/office/drawing/2014/main" val="2798835593"/>
                    </a:ext>
                  </a:extLst>
                </a:gridCol>
                <a:gridCol w="1234887">
                  <a:extLst>
                    <a:ext uri="{9D8B030D-6E8A-4147-A177-3AD203B41FA5}">
                      <a16:colId xmlns:a16="http://schemas.microsoft.com/office/drawing/2014/main" val="1932418937"/>
                    </a:ext>
                  </a:extLst>
                </a:gridCol>
              </a:tblGrid>
              <a:tr h="370840">
                <a:tc>
                  <a:txBody>
                    <a:bodyPr/>
                    <a:lstStyle/>
                    <a:p>
                      <a:pPr algn="ctr"/>
                      <a:r>
                        <a:rPr lang="en-GB" sz="1600">
                          <a:solidFill>
                            <a:schemeClr val="bg1"/>
                          </a:solidFill>
                        </a:rPr>
                        <a:t>Oct</a:t>
                      </a:r>
                    </a:p>
                  </a:txBody>
                  <a:tcPr>
                    <a:lnL w="12700" cmpd="sng">
                      <a:noFill/>
                    </a:lnL>
                    <a:lnR w="2857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GB" sz="1600">
                          <a:solidFill>
                            <a:schemeClr val="bg1"/>
                          </a:solidFill>
                        </a:rPr>
                        <a:t>Nov</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GB" sz="1600">
                          <a:solidFill>
                            <a:schemeClr val="bg1"/>
                          </a:solidFill>
                        </a:rPr>
                        <a:t>Dec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GB" sz="1600">
                          <a:solidFill>
                            <a:schemeClr val="bg1"/>
                          </a:solidFill>
                        </a:rPr>
                        <a:t>Jan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GB" sz="1600">
                          <a:solidFill>
                            <a:schemeClr val="bg1"/>
                          </a:solidFill>
                        </a:rPr>
                        <a:t>Feb</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GB" sz="1600">
                          <a:solidFill>
                            <a:schemeClr val="bg1"/>
                          </a:solidFill>
                        </a:rPr>
                        <a:t>Mar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GB" sz="1600">
                          <a:solidFill>
                            <a:schemeClr val="bg1"/>
                          </a:solidFill>
                        </a:rPr>
                        <a:t>Apr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GB" sz="1600">
                          <a:solidFill>
                            <a:schemeClr val="bg1"/>
                          </a:solidFill>
                        </a:rPr>
                        <a:t>May</a:t>
                      </a:r>
                    </a:p>
                  </a:txBody>
                  <a:tcPr>
                    <a:lnL w="28575"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99054820"/>
                  </a:ext>
                </a:extLst>
              </a:tr>
            </a:tbl>
          </a:graphicData>
        </a:graphic>
      </p:graphicFrame>
      <p:sp>
        <p:nvSpPr>
          <p:cNvPr id="11" name="Oval 10">
            <a:extLst>
              <a:ext uri="{FF2B5EF4-FFF2-40B4-BE49-F238E27FC236}">
                <a16:creationId xmlns:a16="http://schemas.microsoft.com/office/drawing/2014/main" id="{E58A2E02-A3D6-DCD9-9779-C49524744374}"/>
              </a:ext>
            </a:extLst>
          </p:cNvPr>
          <p:cNvSpPr/>
          <p:nvPr/>
        </p:nvSpPr>
        <p:spPr>
          <a:xfrm>
            <a:off x="9925528" y="1797224"/>
            <a:ext cx="493485" cy="4934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137E9B86-DF54-B1C4-EAD3-DB4875C8A963}"/>
              </a:ext>
            </a:extLst>
          </p:cNvPr>
          <p:cNvCxnSpPr>
            <a:cxnSpLocks/>
          </p:cNvCxnSpPr>
          <p:nvPr/>
        </p:nvCxnSpPr>
        <p:spPr>
          <a:xfrm>
            <a:off x="1852641" y="2713241"/>
            <a:ext cx="4913790" cy="735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1FADADF-85DE-4834-D52D-BCE1BF1542B7}"/>
              </a:ext>
            </a:extLst>
          </p:cNvPr>
          <p:cNvCxnSpPr>
            <a:cxnSpLocks/>
          </p:cNvCxnSpPr>
          <p:nvPr/>
        </p:nvCxnSpPr>
        <p:spPr>
          <a:xfrm>
            <a:off x="9046671" y="2722980"/>
            <a:ext cx="548619" cy="735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B20154-DDBB-3CEF-2E50-A20E3386FFC0}"/>
              </a:ext>
            </a:extLst>
          </p:cNvPr>
          <p:cNvCxnSpPr>
            <a:cxnSpLocks/>
          </p:cNvCxnSpPr>
          <p:nvPr/>
        </p:nvCxnSpPr>
        <p:spPr>
          <a:xfrm>
            <a:off x="2272511" y="3379064"/>
            <a:ext cx="7376356" cy="145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Rounded Rectangle 19">
            <a:extLst>
              <a:ext uri="{FF2B5EF4-FFF2-40B4-BE49-F238E27FC236}">
                <a16:creationId xmlns:a16="http://schemas.microsoft.com/office/drawing/2014/main" id="{44535FBD-82C0-A8AF-DC22-2241E36315BD}"/>
              </a:ext>
            </a:extLst>
          </p:cNvPr>
          <p:cNvSpPr/>
          <p:nvPr/>
        </p:nvSpPr>
        <p:spPr>
          <a:xfrm>
            <a:off x="3739876" y="2420306"/>
            <a:ext cx="1526681" cy="535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7 regional events</a:t>
            </a:r>
          </a:p>
        </p:txBody>
      </p:sp>
      <p:sp>
        <p:nvSpPr>
          <p:cNvPr id="17" name="Rounded Rectangle 20">
            <a:extLst>
              <a:ext uri="{FF2B5EF4-FFF2-40B4-BE49-F238E27FC236}">
                <a16:creationId xmlns:a16="http://schemas.microsoft.com/office/drawing/2014/main" id="{B5B43230-5172-5A60-8210-FDF9D8934B2F}"/>
              </a:ext>
            </a:extLst>
          </p:cNvPr>
          <p:cNvSpPr/>
          <p:nvPr/>
        </p:nvSpPr>
        <p:spPr>
          <a:xfrm>
            <a:off x="3786430" y="3075276"/>
            <a:ext cx="1526682" cy="5389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15 online events</a:t>
            </a:r>
          </a:p>
        </p:txBody>
      </p:sp>
      <p:sp>
        <p:nvSpPr>
          <p:cNvPr id="18" name="Rounded Rectangle 21">
            <a:extLst>
              <a:ext uri="{FF2B5EF4-FFF2-40B4-BE49-F238E27FC236}">
                <a16:creationId xmlns:a16="http://schemas.microsoft.com/office/drawing/2014/main" id="{092DEFA7-2F66-E498-7F96-C8411B3E24EA}"/>
              </a:ext>
            </a:extLst>
          </p:cNvPr>
          <p:cNvSpPr/>
          <p:nvPr/>
        </p:nvSpPr>
        <p:spPr>
          <a:xfrm>
            <a:off x="7291841" y="3072722"/>
            <a:ext cx="1590902" cy="5389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7 regional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15 online events</a:t>
            </a:r>
          </a:p>
        </p:txBody>
      </p:sp>
      <p:sp>
        <p:nvSpPr>
          <p:cNvPr id="19" name="Rounded Rectangle 22">
            <a:extLst>
              <a:ext uri="{FF2B5EF4-FFF2-40B4-BE49-F238E27FC236}">
                <a16:creationId xmlns:a16="http://schemas.microsoft.com/office/drawing/2014/main" id="{240AB515-2FB9-044E-98F6-8CA05174816B}"/>
              </a:ext>
            </a:extLst>
          </p:cNvPr>
          <p:cNvSpPr/>
          <p:nvPr/>
        </p:nvSpPr>
        <p:spPr>
          <a:xfrm>
            <a:off x="2793878" y="1780519"/>
            <a:ext cx="1196432" cy="5389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Launch</a:t>
            </a:r>
          </a:p>
        </p:txBody>
      </p:sp>
      <p:sp>
        <p:nvSpPr>
          <p:cNvPr id="20" name="Rounded Rectangle 23">
            <a:extLst>
              <a:ext uri="{FF2B5EF4-FFF2-40B4-BE49-F238E27FC236}">
                <a16:creationId xmlns:a16="http://schemas.microsoft.com/office/drawing/2014/main" id="{E96C6408-E255-9062-1978-086C47908D75}"/>
              </a:ext>
            </a:extLst>
          </p:cNvPr>
          <p:cNvSpPr/>
          <p:nvPr/>
        </p:nvSpPr>
        <p:spPr>
          <a:xfrm>
            <a:off x="7658090" y="2432452"/>
            <a:ext cx="1350495" cy="499674"/>
          </a:xfrm>
          <a:prstGeom prst="roundRect">
            <a:avLst/>
          </a:prstGeom>
          <a:solidFill>
            <a:schemeClr val="bg1"/>
          </a:solid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087"/>
                </a:solidFill>
                <a:effectLst/>
                <a:uLnTx/>
                <a:uFillTx/>
                <a:latin typeface="Arial" panose="020B0604020202020204"/>
                <a:ea typeface="+mn-ea"/>
                <a:cs typeface="+mn-cs"/>
              </a:rPr>
              <a:t>Targeted focus groups</a:t>
            </a:r>
          </a:p>
        </p:txBody>
      </p:sp>
      <p:cxnSp>
        <p:nvCxnSpPr>
          <p:cNvPr id="21" name="Straight Connector 20">
            <a:extLst>
              <a:ext uri="{FF2B5EF4-FFF2-40B4-BE49-F238E27FC236}">
                <a16:creationId xmlns:a16="http://schemas.microsoft.com/office/drawing/2014/main" id="{DA931D3B-F881-323A-5278-342B86629B4D}"/>
              </a:ext>
            </a:extLst>
          </p:cNvPr>
          <p:cNvCxnSpPr>
            <a:cxnSpLocks/>
          </p:cNvCxnSpPr>
          <p:nvPr/>
        </p:nvCxnSpPr>
        <p:spPr>
          <a:xfrm flipV="1">
            <a:off x="2284239" y="4013891"/>
            <a:ext cx="1455637" cy="1108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Rounded Rectangle 25">
            <a:extLst>
              <a:ext uri="{FF2B5EF4-FFF2-40B4-BE49-F238E27FC236}">
                <a16:creationId xmlns:a16="http://schemas.microsoft.com/office/drawing/2014/main" id="{8A1C3770-D6A5-BF2D-229B-3D68413F0825}"/>
              </a:ext>
            </a:extLst>
          </p:cNvPr>
          <p:cNvSpPr/>
          <p:nvPr/>
        </p:nvSpPr>
        <p:spPr>
          <a:xfrm>
            <a:off x="3739876" y="3713597"/>
            <a:ext cx="3622949" cy="538944"/>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087"/>
                </a:solidFill>
                <a:effectLst/>
                <a:uLnTx/>
                <a:uFillTx/>
                <a:latin typeface="Arial" panose="020B0604020202020204"/>
                <a:ea typeface="+mn-ea"/>
                <a:cs typeface="+mn-cs"/>
              </a:rPr>
              <a:t>‘Workshop in a box’ events.</a:t>
            </a:r>
          </a:p>
        </p:txBody>
      </p:sp>
      <p:cxnSp>
        <p:nvCxnSpPr>
          <p:cNvPr id="23" name="Straight Connector 22">
            <a:extLst>
              <a:ext uri="{FF2B5EF4-FFF2-40B4-BE49-F238E27FC236}">
                <a16:creationId xmlns:a16="http://schemas.microsoft.com/office/drawing/2014/main" id="{66655568-DE88-FAF2-DF8C-DA59F2095679}"/>
              </a:ext>
            </a:extLst>
          </p:cNvPr>
          <p:cNvCxnSpPr>
            <a:cxnSpLocks/>
          </p:cNvCxnSpPr>
          <p:nvPr/>
        </p:nvCxnSpPr>
        <p:spPr>
          <a:xfrm>
            <a:off x="7371775" y="4022043"/>
            <a:ext cx="4094110" cy="4637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Rounded Rectangle 29">
            <a:extLst>
              <a:ext uri="{FF2B5EF4-FFF2-40B4-BE49-F238E27FC236}">
                <a16:creationId xmlns:a16="http://schemas.microsoft.com/office/drawing/2014/main" id="{36389960-4695-1336-33E5-11BF362DC164}"/>
              </a:ext>
            </a:extLst>
          </p:cNvPr>
          <p:cNvSpPr/>
          <p:nvPr/>
        </p:nvSpPr>
        <p:spPr>
          <a:xfrm rot="16200000">
            <a:off x="9492270" y="3500857"/>
            <a:ext cx="3822918" cy="487409"/>
          </a:xfrm>
          <a:prstGeom prst="roundRect">
            <a:avLst/>
          </a:prstGeom>
          <a:solidFill>
            <a:srgbClr val="FAE1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087"/>
                </a:solidFill>
                <a:effectLst/>
                <a:uLnTx/>
                <a:uFillTx/>
                <a:latin typeface="Arial" panose="020B0604020202020204"/>
                <a:ea typeface="+mn-ea"/>
                <a:cs typeface="+mn-cs"/>
              </a:rPr>
              <a:t>SPRING: 10 YEAR PLAN</a:t>
            </a:r>
          </a:p>
        </p:txBody>
      </p:sp>
      <p:sp>
        <p:nvSpPr>
          <p:cNvPr id="25" name="Right Arrow 30">
            <a:extLst>
              <a:ext uri="{FF2B5EF4-FFF2-40B4-BE49-F238E27FC236}">
                <a16:creationId xmlns:a16="http://schemas.microsoft.com/office/drawing/2014/main" id="{E1E2732D-4B98-BE6D-10A5-4E97AD1AFD02}"/>
              </a:ext>
            </a:extLst>
          </p:cNvPr>
          <p:cNvSpPr/>
          <p:nvPr/>
        </p:nvSpPr>
        <p:spPr>
          <a:xfrm>
            <a:off x="9784154" y="2858496"/>
            <a:ext cx="1372839" cy="5249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ight Arrow 34">
            <a:extLst>
              <a:ext uri="{FF2B5EF4-FFF2-40B4-BE49-F238E27FC236}">
                <a16:creationId xmlns:a16="http://schemas.microsoft.com/office/drawing/2014/main" id="{CD23AD15-5347-341F-98B8-2BED0C542CA4}"/>
              </a:ext>
            </a:extLst>
          </p:cNvPr>
          <p:cNvSpPr/>
          <p:nvPr/>
        </p:nvSpPr>
        <p:spPr>
          <a:xfrm>
            <a:off x="139367" y="3780615"/>
            <a:ext cx="2277260" cy="538944"/>
          </a:xfrm>
          <a:prstGeom prst="rightArrow">
            <a:avLst>
              <a:gd name="adj1" fmla="val 100000"/>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Community engagement</a:t>
            </a:r>
          </a:p>
        </p:txBody>
      </p:sp>
      <p:sp>
        <p:nvSpPr>
          <p:cNvPr id="29" name="Right Arrow 35">
            <a:extLst>
              <a:ext uri="{FF2B5EF4-FFF2-40B4-BE49-F238E27FC236}">
                <a16:creationId xmlns:a16="http://schemas.microsoft.com/office/drawing/2014/main" id="{8FE74992-38F4-7ADE-7280-FCB06FC13B68}"/>
              </a:ext>
            </a:extLst>
          </p:cNvPr>
          <p:cNvSpPr/>
          <p:nvPr/>
        </p:nvSpPr>
        <p:spPr>
          <a:xfrm>
            <a:off x="148316" y="3112378"/>
            <a:ext cx="2277260" cy="538944"/>
          </a:xfrm>
          <a:prstGeom prst="rightArrow">
            <a:avLst>
              <a:gd name="adj1" fmla="val 10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Workforce Deliberation</a:t>
            </a:r>
          </a:p>
        </p:txBody>
      </p:sp>
      <p:sp>
        <p:nvSpPr>
          <p:cNvPr id="30" name="Right Arrow 36">
            <a:extLst>
              <a:ext uri="{FF2B5EF4-FFF2-40B4-BE49-F238E27FC236}">
                <a16:creationId xmlns:a16="http://schemas.microsoft.com/office/drawing/2014/main" id="{DBC26650-EB8B-0D7B-C281-84899441F9D9}"/>
              </a:ext>
            </a:extLst>
          </p:cNvPr>
          <p:cNvSpPr/>
          <p:nvPr/>
        </p:nvSpPr>
        <p:spPr>
          <a:xfrm>
            <a:off x="148316" y="2444141"/>
            <a:ext cx="2277260" cy="538944"/>
          </a:xfrm>
          <a:prstGeom prst="rightArrow">
            <a:avLst>
              <a:gd name="adj1" fmla="val 100000"/>
              <a:gd name="adj2"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Public Deliberation</a:t>
            </a:r>
          </a:p>
        </p:txBody>
      </p:sp>
      <p:sp>
        <p:nvSpPr>
          <p:cNvPr id="31" name="Right Arrow 37">
            <a:extLst>
              <a:ext uri="{FF2B5EF4-FFF2-40B4-BE49-F238E27FC236}">
                <a16:creationId xmlns:a16="http://schemas.microsoft.com/office/drawing/2014/main" id="{E5525919-DD90-EF43-3022-12BEB93608FB}"/>
              </a:ext>
            </a:extLst>
          </p:cNvPr>
          <p:cNvSpPr/>
          <p:nvPr/>
        </p:nvSpPr>
        <p:spPr>
          <a:xfrm>
            <a:off x="148316" y="1775904"/>
            <a:ext cx="2277260" cy="538944"/>
          </a:xfrm>
          <a:prstGeom prst="rightArrow">
            <a:avLst>
              <a:gd name="adj1" fmla="val 100000"/>
              <a:gd name="adj2" fmla="val 50000"/>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Online portal</a:t>
            </a:r>
          </a:p>
        </p:txBody>
      </p:sp>
      <p:sp>
        <p:nvSpPr>
          <p:cNvPr id="35" name="Rounded Rectangle 22">
            <a:extLst>
              <a:ext uri="{FF2B5EF4-FFF2-40B4-BE49-F238E27FC236}">
                <a16:creationId xmlns:a16="http://schemas.microsoft.com/office/drawing/2014/main" id="{8824CD59-E131-B5EC-4114-00BCAD5A506A}"/>
              </a:ext>
            </a:extLst>
          </p:cNvPr>
          <p:cNvSpPr/>
          <p:nvPr/>
        </p:nvSpPr>
        <p:spPr>
          <a:xfrm>
            <a:off x="4572942" y="4332938"/>
            <a:ext cx="1634343" cy="728336"/>
          </a:xfrm>
          <a:prstGeom prst="roundRect">
            <a:avLst/>
          </a:prstGeom>
          <a:solidFill>
            <a:schemeClr val="bg1"/>
          </a:solidFill>
          <a:ln w="57150">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087"/>
                </a:solidFill>
                <a:effectLst/>
                <a:uLnTx/>
                <a:uFillTx/>
                <a:latin typeface="Arial" panose="020B0604020202020204"/>
                <a:ea typeface="+mn-ea"/>
                <a:cs typeface="+mn-cs"/>
              </a:rPr>
              <a:t>Organisation portal responses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087"/>
                </a:solidFill>
                <a:effectLst/>
                <a:uLnTx/>
                <a:uFillTx/>
                <a:latin typeface="Arial" panose="020B0604020202020204"/>
                <a:ea typeface="+mn-ea"/>
                <a:cs typeface="+mn-cs"/>
              </a:rPr>
              <a:t>2 Dec deadline</a:t>
            </a:r>
            <a:endParaRPr kumimoji="0" lang="en-US" sz="1400" b="0" i="0" u="none" strike="noStrike" kern="1200" cap="none" spc="0" normalizeH="0" baseline="0" noProof="0">
              <a:ln>
                <a:noFill/>
              </a:ln>
              <a:solidFill>
                <a:srgbClr val="003087"/>
              </a:solidFill>
              <a:effectLst/>
              <a:uLnTx/>
              <a:uFillTx/>
              <a:latin typeface="Arial" panose="020B0604020202020204"/>
              <a:ea typeface="+mn-ea"/>
              <a:cs typeface="+mn-cs"/>
            </a:endParaRPr>
          </a:p>
        </p:txBody>
      </p:sp>
      <p:sp>
        <p:nvSpPr>
          <p:cNvPr id="36" name="Right Arrow 37">
            <a:extLst>
              <a:ext uri="{FF2B5EF4-FFF2-40B4-BE49-F238E27FC236}">
                <a16:creationId xmlns:a16="http://schemas.microsoft.com/office/drawing/2014/main" id="{4D319117-BA9C-5922-0A6D-119E372BBB2C}"/>
              </a:ext>
            </a:extLst>
          </p:cNvPr>
          <p:cNvSpPr/>
          <p:nvPr/>
        </p:nvSpPr>
        <p:spPr>
          <a:xfrm>
            <a:off x="132826" y="4448852"/>
            <a:ext cx="2277260" cy="538944"/>
          </a:xfrm>
          <a:prstGeom prst="rightArrow">
            <a:avLst>
              <a:gd name="adj1" fmla="val 100000"/>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Partners</a:t>
            </a:r>
          </a:p>
        </p:txBody>
      </p:sp>
      <p:sp>
        <p:nvSpPr>
          <p:cNvPr id="41" name="Rounded Rectangle 19">
            <a:extLst>
              <a:ext uri="{FF2B5EF4-FFF2-40B4-BE49-F238E27FC236}">
                <a16:creationId xmlns:a16="http://schemas.microsoft.com/office/drawing/2014/main" id="{4D2CA04E-38F6-C53C-8549-8ACCB280BC7D}"/>
              </a:ext>
            </a:extLst>
          </p:cNvPr>
          <p:cNvSpPr/>
          <p:nvPr/>
        </p:nvSpPr>
        <p:spPr>
          <a:xfrm>
            <a:off x="3724386" y="5117087"/>
            <a:ext cx="1526681" cy="5389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7 regional events</a:t>
            </a:r>
          </a:p>
        </p:txBody>
      </p:sp>
      <p:sp>
        <p:nvSpPr>
          <p:cNvPr id="42" name="Right Arrow 36">
            <a:extLst>
              <a:ext uri="{FF2B5EF4-FFF2-40B4-BE49-F238E27FC236}">
                <a16:creationId xmlns:a16="http://schemas.microsoft.com/office/drawing/2014/main" id="{45B85E85-C917-2254-A257-6C4116981F0C}"/>
              </a:ext>
            </a:extLst>
          </p:cNvPr>
          <p:cNvSpPr/>
          <p:nvPr/>
        </p:nvSpPr>
        <p:spPr>
          <a:xfrm>
            <a:off x="132826" y="5117087"/>
            <a:ext cx="2277260" cy="538944"/>
          </a:xfrm>
          <a:prstGeom prst="rightArrow">
            <a:avLst>
              <a:gd name="adj1" fmla="val 100000"/>
              <a:gd name="adj2"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System and local leaders</a:t>
            </a:r>
          </a:p>
        </p:txBody>
      </p:sp>
      <p:sp>
        <p:nvSpPr>
          <p:cNvPr id="47" name="Rounded Rectangle 21">
            <a:extLst>
              <a:ext uri="{FF2B5EF4-FFF2-40B4-BE49-F238E27FC236}">
                <a16:creationId xmlns:a16="http://schemas.microsoft.com/office/drawing/2014/main" id="{747E9766-D0BC-48B5-C730-87C3A5B2FE91}"/>
              </a:ext>
            </a:extLst>
          </p:cNvPr>
          <p:cNvSpPr/>
          <p:nvPr/>
        </p:nvSpPr>
        <p:spPr>
          <a:xfrm>
            <a:off x="6611084" y="5117087"/>
            <a:ext cx="2618679" cy="5389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Local engagement</a:t>
            </a:r>
          </a:p>
        </p:txBody>
      </p:sp>
      <p:sp>
        <p:nvSpPr>
          <p:cNvPr id="44" name="Oval 43">
            <a:extLst>
              <a:ext uri="{FF2B5EF4-FFF2-40B4-BE49-F238E27FC236}">
                <a16:creationId xmlns:a16="http://schemas.microsoft.com/office/drawing/2014/main" id="{AFE6F045-7151-CF44-914F-2716DD5BCECF}"/>
              </a:ext>
            </a:extLst>
          </p:cNvPr>
          <p:cNvSpPr/>
          <p:nvPr/>
        </p:nvSpPr>
        <p:spPr>
          <a:xfrm>
            <a:off x="8086596" y="1784076"/>
            <a:ext cx="493485" cy="4934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Rounded Rectangle 32">
            <a:extLst>
              <a:ext uri="{FF2B5EF4-FFF2-40B4-BE49-F238E27FC236}">
                <a16:creationId xmlns:a16="http://schemas.microsoft.com/office/drawing/2014/main" id="{67691715-B5FD-F0B4-E1F3-AFCD5F29BE3F}"/>
              </a:ext>
            </a:extLst>
          </p:cNvPr>
          <p:cNvSpPr/>
          <p:nvPr/>
        </p:nvSpPr>
        <p:spPr>
          <a:xfrm rot="16200000">
            <a:off x="8794854" y="2865025"/>
            <a:ext cx="1516842" cy="4874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NATIONAL SUMMIT</a:t>
            </a:r>
          </a:p>
        </p:txBody>
      </p:sp>
      <p:sp>
        <p:nvSpPr>
          <p:cNvPr id="5" name="Rounded Rectangle 25">
            <a:extLst>
              <a:ext uri="{FF2B5EF4-FFF2-40B4-BE49-F238E27FC236}">
                <a16:creationId xmlns:a16="http://schemas.microsoft.com/office/drawing/2014/main" id="{DB11F54D-4EC0-B1F4-4BCE-74AA977A2479}"/>
              </a:ext>
            </a:extLst>
          </p:cNvPr>
          <p:cNvSpPr/>
          <p:nvPr/>
        </p:nvSpPr>
        <p:spPr>
          <a:xfrm>
            <a:off x="7497509" y="4133838"/>
            <a:ext cx="2428019" cy="224883"/>
          </a:xfrm>
          <a:prstGeom prst="roundRect">
            <a:avLst/>
          </a:prstGeom>
          <a:noFill/>
          <a:ln w="1905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087"/>
                </a:solidFill>
                <a:effectLst/>
                <a:uLnTx/>
                <a:uFillTx/>
                <a:latin typeface="Arial" panose="020B0604020202020204"/>
                <a:ea typeface="+mn-ea"/>
                <a:cs typeface="+mn-cs"/>
              </a:rPr>
              <a:t>14 Feb - WIAB deadline</a:t>
            </a:r>
          </a:p>
        </p:txBody>
      </p:sp>
      <p:sp>
        <p:nvSpPr>
          <p:cNvPr id="32" name="Oval 31">
            <a:extLst>
              <a:ext uri="{FF2B5EF4-FFF2-40B4-BE49-F238E27FC236}">
                <a16:creationId xmlns:a16="http://schemas.microsoft.com/office/drawing/2014/main" id="{271F39C8-09ED-9FF1-A15B-5C9DD1CBDE7A}"/>
              </a:ext>
            </a:extLst>
          </p:cNvPr>
          <p:cNvSpPr/>
          <p:nvPr/>
        </p:nvSpPr>
        <p:spPr>
          <a:xfrm>
            <a:off x="7648204" y="3856163"/>
            <a:ext cx="258318" cy="261281"/>
          </a:xfrm>
          <a:prstGeom prst="ellipse">
            <a:avLst/>
          </a:prstGeom>
          <a:solidFill>
            <a:srgbClr val="003087"/>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ounded Rectangle 19">
            <a:extLst>
              <a:ext uri="{FF2B5EF4-FFF2-40B4-BE49-F238E27FC236}">
                <a16:creationId xmlns:a16="http://schemas.microsoft.com/office/drawing/2014/main" id="{03514675-0471-3D74-891D-C57F2DB698B7}"/>
              </a:ext>
            </a:extLst>
          </p:cNvPr>
          <p:cNvSpPr/>
          <p:nvPr/>
        </p:nvSpPr>
        <p:spPr>
          <a:xfrm>
            <a:off x="6003090" y="2423579"/>
            <a:ext cx="1526681" cy="535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Children &amp; young people</a:t>
            </a:r>
          </a:p>
        </p:txBody>
      </p:sp>
      <p:sp>
        <p:nvSpPr>
          <p:cNvPr id="46" name="Rounded Rectangle 22">
            <a:extLst>
              <a:ext uri="{FF2B5EF4-FFF2-40B4-BE49-F238E27FC236}">
                <a16:creationId xmlns:a16="http://schemas.microsoft.com/office/drawing/2014/main" id="{233809C2-48B0-A9D0-17BA-CECACB3FADF1}"/>
              </a:ext>
            </a:extLst>
          </p:cNvPr>
          <p:cNvSpPr/>
          <p:nvPr/>
        </p:nvSpPr>
        <p:spPr>
          <a:xfrm>
            <a:off x="4230300" y="1785305"/>
            <a:ext cx="1196432" cy="5389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Homepage update</a:t>
            </a:r>
          </a:p>
        </p:txBody>
      </p:sp>
      <p:sp>
        <p:nvSpPr>
          <p:cNvPr id="48" name="Rounded Rectangle 22">
            <a:extLst>
              <a:ext uri="{FF2B5EF4-FFF2-40B4-BE49-F238E27FC236}">
                <a16:creationId xmlns:a16="http://schemas.microsoft.com/office/drawing/2014/main" id="{3EF3B2E8-3A0B-BE0B-3D6F-63301AF076A4}"/>
              </a:ext>
            </a:extLst>
          </p:cNvPr>
          <p:cNvSpPr/>
          <p:nvPr/>
        </p:nvSpPr>
        <p:spPr>
          <a:xfrm>
            <a:off x="6003090" y="1788436"/>
            <a:ext cx="1228366" cy="5389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Prioritisation exercise</a:t>
            </a:r>
          </a:p>
        </p:txBody>
      </p:sp>
      <p:sp>
        <p:nvSpPr>
          <p:cNvPr id="49" name="Rounded Rectangle 19">
            <a:extLst>
              <a:ext uri="{FF2B5EF4-FFF2-40B4-BE49-F238E27FC236}">
                <a16:creationId xmlns:a16="http://schemas.microsoft.com/office/drawing/2014/main" id="{430E7BA8-0236-2916-E92E-ACD39ECA1DD8}"/>
              </a:ext>
            </a:extLst>
          </p:cNvPr>
          <p:cNvSpPr/>
          <p:nvPr/>
        </p:nvSpPr>
        <p:spPr>
          <a:xfrm>
            <a:off x="3462291" y="4419050"/>
            <a:ext cx="986320" cy="535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Partners’ council</a:t>
            </a:r>
          </a:p>
        </p:txBody>
      </p:sp>
      <p:sp>
        <p:nvSpPr>
          <p:cNvPr id="51" name="Rounded Rectangle 19">
            <a:extLst>
              <a:ext uri="{FF2B5EF4-FFF2-40B4-BE49-F238E27FC236}">
                <a16:creationId xmlns:a16="http://schemas.microsoft.com/office/drawing/2014/main" id="{F8764385-E9FF-93B3-5FC0-777079B2A214}"/>
              </a:ext>
            </a:extLst>
          </p:cNvPr>
          <p:cNvSpPr/>
          <p:nvPr/>
        </p:nvSpPr>
        <p:spPr>
          <a:xfrm>
            <a:off x="6584008" y="4419050"/>
            <a:ext cx="986320" cy="535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Partners’ council</a:t>
            </a:r>
          </a:p>
        </p:txBody>
      </p:sp>
      <p:sp>
        <p:nvSpPr>
          <p:cNvPr id="52" name="Rounded Rectangle 19">
            <a:extLst>
              <a:ext uri="{FF2B5EF4-FFF2-40B4-BE49-F238E27FC236}">
                <a16:creationId xmlns:a16="http://schemas.microsoft.com/office/drawing/2014/main" id="{2581A08B-A48D-9841-EE89-0668335AA746}"/>
              </a:ext>
            </a:extLst>
          </p:cNvPr>
          <p:cNvSpPr/>
          <p:nvPr/>
        </p:nvSpPr>
        <p:spPr>
          <a:xfrm>
            <a:off x="8360053" y="4429087"/>
            <a:ext cx="986320" cy="535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Partners’ council</a:t>
            </a:r>
          </a:p>
        </p:txBody>
      </p:sp>
    </p:spTree>
    <p:extLst>
      <p:ext uri="{BB962C8B-B14F-4D97-AF65-F5344CB8AC3E}">
        <p14:creationId xmlns:p14="http://schemas.microsoft.com/office/powerpoint/2010/main" val="251367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2246FA9-7E14-C6A8-DC2B-7BFD7C55CBFF}"/>
              </a:ext>
            </a:extLst>
          </p:cNvPr>
          <p:cNvSpPr txBox="1">
            <a:spLocks/>
          </p:cNvSpPr>
          <p:nvPr/>
        </p:nvSpPr>
        <p:spPr>
          <a:xfrm>
            <a:off x="296964" y="300444"/>
            <a:ext cx="10116000" cy="45485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231F20"/>
                </a:solidFill>
                <a:effectLst/>
                <a:uLnTx/>
                <a:uFillTx/>
                <a:latin typeface="Arial" panose="020B0604020202020204"/>
                <a:ea typeface="+mj-ea"/>
                <a:cs typeface="Arial"/>
              </a:rPr>
              <a:t>Policy approach</a:t>
            </a:r>
            <a:endParaRPr kumimoji="0" lang="en-GB" sz="2000" b="1" i="0" u="none" strike="noStrike" kern="1200" cap="none" spc="0" normalizeH="0" baseline="0" noProof="0">
              <a:ln>
                <a:noFill/>
              </a:ln>
              <a:solidFill>
                <a:srgbClr val="C00000"/>
              </a:solidFill>
              <a:effectLst/>
              <a:uLnTx/>
              <a:uFillTx/>
              <a:latin typeface="Arial" panose="020B0604020202020204"/>
              <a:ea typeface="+mj-ea"/>
              <a:cs typeface="Arial" panose="020B0604020202020204" pitchFamily="34" charset="0"/>
            </a:endParaRPr>
          </a:p>
        </p:txBody>
      </p:sp>
      <p:sp>
        <p:nvSpPr>
          <p:cNvPr id="114" name="Rectangle: Rounded Corners 113">
            <a:extLst>
              <a:ext uri="{FF2B5EF4-FFF2-40B4-BE49-F238E27FC236}">
                <a16:creationId xmlns:a16="http://schemas.microsoft.com/office/drawing/2014/main" id="{138D5EF4-3C70-1BB7-32A3-CB0F77BBE13D}"/>
              </a:ext>
            </a:extLst>
          </p:cNvPr>
          <p:cNvSpPr/>
          <p:nvPr/>
        </p:nvSpPr>
        <p:spPr>
          <a:xfrm rot="10800000" flipV="1">
            <a:off x="303756" y="2848677"/>
            <a:ext cx="1235628" cy="1544880"/>
          </a:xfrm>
          <a:prstGeom prst="roundRect">
            <a:avLst>
              <a:gd name="adj" fmla="val 9479"/>
            </a:avLst>
          </a:prstGeom>
          <a:solidFill>
            <a:srgbClr val="CCEDEB"/>
          </a:solidFill>
          <a:ln w="1905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mn-cs"/>
              </a:rPr>
              <a:t>Vision workstreams</a:t>
            </a:r>
            <a:endParaRPr kumimoji="0" lang="en-GB" sz="1800" b="0" i="0" u="none" strike="noStrike" kern="0" cap="none" spc="0" normalizeH="0" baseline="0" noProof="0">
              <a:ln>
                <a:noFill/>
              </a:ln>
              <a:solidFill>
                <a:srgbClr val="C00000"/>
              </a:solidFill>
              <a:effectLst/>
              <a:uLnTx/>
              <a:uFillTx/>
              <a:latin typeface="Arial" panose="020B0604020202020204"/>
              <a:ea typeface="Calibri" panose="020F0502020204030204" pitchFamily="34" charset="0"/>
              <a:cs typeface="+mn-cs"/>
            </a:endParaRPr>
          </a:p>
        </p:txBody>
      </p:sp>
      <p:grpSp>
        <p:nvGrpSpPr>
          <p:cNvPr id="115" name="Group 114">
            <a:extLst>
              <a:ext uri="{FF2B5EF4-FFF2-40B4-BE49-F238E27FC236}">
                <a16:creationId xmlns:a16="http://schemas.microsoft.com/office/drawing/2014/main" id="{29D79697-2646-0E24-32DA-BEE6DE349AAF}"/>
              </a:ext>
            </a:extLst>
          </p:cNvPr>
          <p:cNvGrpSpPr/>
          <p:nvPr/>
        </p:nvGrpSpPr>
        <p:grpSpPr>
          <a:xfrm>
            <a:off x="1609093" y="2740677"/>
            <a:ext cx="10280942" cy="1684706"/>
            <a:chOff x="1604139" y="660541"/>
            <a:chExt cx="10379775" cy="1684706"/>
          </a:xfrm>
        </p:grpSpPr>
        <p:sp>
          <p:nvSpPr>
            <p:cNvPr id="116" name="TextBox 115">
              <a:extLst>
                <a:ext uri="{FF2B5EF4-FFF2-40B4-BE49-F238E27FC236}">
                  <a16:creationId xmlns:a16="http://schemas.microsoft.com/office/drawing/2014/main" id="{D2DCE6B2-48A5-3ED2-71A7-2B683CF8815E}"/>
                </a:ext>
              </a:extLst>
            </p:cNvPr>
            <p:cNvSpPr txBox="1"/>
            <p:nvPr/>
          </p:nvSpPr>
          <p:spPr>
            <a:xfrm>
              <a:off x="8611514" y="1448716"/>
              <a:ext cx="157683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0" cap="none" spc="0" normalizeH="0" baseline="0" noProof="0">
                <a:ln>
                  <a:noFill/>
                </a:ln>
                <a:solidFill>
                  <a:srgbClr val="722A83"/>
                </a:solidFill>
                <a:effectLst/>
                <a:uLnTx/>
                <a:uFillTx/>
                <a:latin typeface="Arial" panose="020B0604020202020204"/>
                <a:ea typeface="+mn-ea"/>
                <a:cs typeface="+mn-cs"/>
              </a:endParaRPr>
            </a:p>
          </p:txBody>
        </p:sp>
        <p:sp>
          <p:nvSpPr>
            <p:cNvPr id="117" name="TextBox 116">
              <a:extLst>
                <a:ext uri="{FF2B5EF4-FFF2-40B4-BE49-F238E27FC236}">
                  <a16:creationId xmlns:a16="http://schemas.microsoft.com/office/drawing/2014/main" id="{7B2015A5-2616-13C0-3DBC-CD792DFABFD4}"/>
                </a:ext>
              </a:extLst>
            </p:cNvPr>
            <p:cNvSpPr txBox="1"/>
            <p:nvPr/>
          </p:nvSpPr>
          <p:spPr>
            <a:xfrm>
              <a:off x="5136082" y="1447435"/>
              <a:ext cx="162398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0" cap="none" spc="0" normalizeH="0" baseline="0" noProof="0">
                <a:ln>
                  <a:noFill/>
                </a:ln>
                <a:solidFill>
                  <a:srgbClr val="722A83"/>
                </a:solidFill>
                <a:effectLst/>
                <a:uLnTx/>
                <a:uFillTx/>
                <a:latin typeface="Arial" panose="020B0604020202020204"/>
                <a:ea typeface="+mn-ea"/>
                <a:cs typeface="+mn-cs"/>
              </a:endParaRPr>
            </a:p>
          </p:txBody>
        </p:sp>
        <p:sp>
          <p:nvSpPr>
            <p:cNvPr id="118" name="TextBox 117">
              <a:extLst>
                <a:ext uri="{FF2B5EF4-FFF2-40B4-BE49-F238E27FC236}">
                  <a16:creationId xmlns:a16="http://schemas.microsoft.com/office/drawing/2014/main" id="{CF924D74-8EA8-70BA-2E47-EF099BF090F1}"/>
                </a:ext>
              </a:extLst>
            </p:cNvPr>
            <p:cNvSpPr txBox="1"/>
            <p:nvPr/>
          </p:nvSpPr>
          <p:spPr>
            <a:xfrm>
              <a:off x="3452025" y="1448716"/>
              <a:ext cx="158255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0" cap="none" spc="0" normalizeH="0" baseline="0" noProof="0">
                <a:ln>
                  <a:noFill/>
                </a:ln>
                <a:solidFill>
                  <a:srgbClr val="722A83"/>
                </a:solidFill>
                <a:effectLst/>
                <a:uLnTx/>
                <a:uFillTx/>
                <a:latin typeface="Arial" panose="020B0604020202020204"/>
                <a:ea typeface="+mn-ea"/>
                <a:cs typeface="Arial" panose="020B0604020202020204" pitchFamily="34" charset="0"/>
              </a:endParaRPr>
            </a:p>
          </p:txBody>
        </p:sp>
        <p:sp>
          <p:nvSpPr>
            <p:cNvPr id="119" name="Rectangle 118">
              <a:extLst>
                <a:ext uri="{FF2B5EF4-FFF2-40B4-BE49-F238E27FC236}">
                  <a16:creationId xmlns:a16="http://schemas.microsoft.com/office/drawing/2014/main" id="{C0974FF5-2C52-3565-B20A-69FCF87EC31B}"/>
                </a:ext>
              </a:extLst>
            </p:cNvPr>
            <p:cNvSpPr/>
            <p:nvPr/>
          </p:nvSpPr>
          <p:spPr>
            <a:xfrm>
              <a:off x="4112216" y="811531"/>
              <a:ext cx="2549339" cy="1515818"/>
            </a:xfrm>
            <a:prstGeom prst="rect">
              <a:avLst/>
            </a:prstGeom>
            <a:solidFill>
              <a:srgbClr val="E8E8E8"/>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231F20"/>
                  </a:solidFill>
                  <a:effectLst/>
                  <a:uLnTx/>
                  <a:uFillTx/>
                  <a:latin typeface="Arial" panose="020B0604020202020204"/>
                  <a:ea typeface="+mn-ea"/>
                  <a:cs typeface="+mn-cs"/>
                </a:rPr>
                <a:t>I can access the high-quality and effective care I need, when and where I need it</a:t>
              </a:r>
            </a:p>
          </p:txBody>
        </p:sp>
        <p:sp>
          <p:nvSpPr>
            <p:cNvPr id="120" name="Rectangle 119">
              <a:extLst>
                <a:ext uri="{FF2B5EF4-FFF2-40B4-BE49-F238E27FC236}">
                  <a16:creationId xmlns:a16="http://schemas.microsoft.com/office/drawing/2014/main" id="{17F8D6CD-DB84-372C-9FD0-12549FEAB8F3}"/>
                </a:ext>
              </a:extLst>
            </p:cNvPr>
            <p:cNvSpPr/>
            <p:nvPr/>
          </p:nvSpPr>
          <p:spPr>
            <a:xfrm>
              <a:off x="6771536" y="824673"/>
              <a:ext cx="2551197" cy="1520574"/>
            </a:xfrm>
            <a:prstGeom prst="rect">
              <a:avLst/>
            </a:prstGeom>
            <a:solidFill>
              <a:srgbClr val="E8E8E8"/>
            </a:solidFill>
            <a:ln w="1905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ysClr val="windowText" lastClr="000000"/>
                  </a:solidFill>
                  <a:effectLst/>
                  <a:uLnTx/>
                  <a:uFillTx/>
                  <a:latin typeface="Arial" panose="020B0604020202020204"/>
                  <a:ea typeface="+mn-ea"/>
                  <a:cs typeface="+mn-cs"/>
                </a:rPr>
                <a:t>My care is integrated around my needs, and I am listened to</a:t>
              </a:r>
            </a:p>
          </p:txBody>
        </p:sp>
        <p:sp>
          <p:nvSpPr>
            <p:cNvPr id="122" name="Rectangle 121">
              <a:extLst>
                <a:ext uri="{FF2B5EF4-FFF2-40B4-BE49-F238E27FC236}">
                  <a16:creationId xmlns:a16="http://schemas.microsoft.com/office/drawing/2014/main" id="{29209FF2-061F-3A93-9742-DCF3BF9A2079}"/>
                </a:ext>
              </a:extLst>
            </p:cNvPr>
            <p:cNvSpPr/>
            <p:nvPr/>
          </p:nvSpPr>
          <p:spPr>
            <a:xfrm>
              <a:off x="1635932" y="797419"/>
              <a:ext cx="2364069" cy="1516002"/>
            </a:xfrm>
            <a:prstGeom prst="rect">
              <a:avLst/>
            </a:prstGeom>
            <a:solidFill>
              <a:srgbClr val="E8E8E8"/>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231F20"/>
                  </a:solidFill>
                  <a:effectLst/>
                  <a:uLnTx/>
                  <a:uFillTx/>
                  <a:latin typeface="Arial" panose="020B0604020202020204"/>
                  <a:ea typeface="+mn-ea"/>
                  <a:cs typeface="+mn-cs"/>
                </a:rPr>
                <a:t>I can stay healthy and manage my health in a way that works for me</a:t>
              </a:r>
            </a:p>
          </p:txBody>
        </p:sp>
        <p:sp>
          <p:nvSpPr>
            <p:cNvPr id="123" name="Oval 122">
              <a:extLst>
                <a:ext uri="{FF2B5EF4-FFF2-40B4-BE49-F238E27FC236}">
                  <a16:creationId xmlns:a16="http://schemas.microsoft.com/office/drawing/2014/main" id="{CB5A7940-19F1-3B9D-F4B1-C287FAB6EF31}"/>
                </a:ext>
              </a:extLst>
            </p:cNvPr>
            <p:cNvSpPr/>
            <p:nvPr/>
          </p:nvSpPr>
          <p:spPr>
            <a:xfrm>
              <a:off x="4081085" y="660541"/>
              <a:ext cx="216000" cy="216000"/>
            </a:xfrm>
            <a:prstGeom prst="ellipse">
              <a:avLst/>
            </a:prstGeom>
            <a:solidFill>
              <a:sysClr val="window" lastClr="FFFFFF"/>
            </a:solidFill>
            <a:ln w="19050" cap="flat" cmpd="sng" algn="ctr">
              <a:solidFill>
                <a:srgbClr val="E8E8E8">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a:ea typeface="+mn-ea"/>
                  <a:cs typeface="+mn-cs"/>
                </a:rPr>
                <a:t>2</a:t>
              </a:r>
            </a:p>
          </p:txBody>
        </p:sp>
        <p:sp>
          <p:nvSpPr>
            <p:cNvPr id="124" name="Oval 123">
              <a:extLst>
                <a:ext uri="{FF2B5EF4-FFF2-40B4-BE49-F238E27FC236}">
                  <a16:creationId xmlns:a16="http://schemas.microsoft.com/office/drawing/2014/main" id="{B745D8AC-E31A-B482-CF34-A361E3FCB757}"/>
                </a:ext>
              </a:extLst>
            </p:cNvPr>
            <p:cNvSpPr/>
            <p:nvPr/>
          </p:nvSpPr>
          <p:spPr>
            <a:xfrm>
              <a:off x="6740405" y="685906"/>
              <a:ext cx="216000" cy="216000"/>
            </a:xfrm>
            <a:prstGeom prst="ellipse">
              <a:avLst/>
            </a:prstGeom>
            <a:solidFill>
              <a:sysClr val="window" lastClr="FFFFFF"/>
            </a:solidFill>
            <a:ln w="19050" cap="flat" cmpd="sng" algn="ctr">
              <a:solidFill>
                <a:srgbClr val="E8E8E8">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a:ea typeface="+mn-ea"/>
                  <a:cs typeface="+mn-cs"/>
                </a:rPr>
                <a:t>3</a:t>
              </a:r>
            </a:p>
          </p:txBody>
        </p:sp>
        <p:sp>
          <p:nvSpPr>
            <p:cNvPr id="126" name="Rectangle 125">
              <a:extLst>
                <a:ext uri="{FF2B5EF4-FFF2-40B4-BE49-F238E27FC236}">
                  <a16:creationId xmlns:a16="http://schemas.microsoft.com/office/drawing/2014/main" id="{4F6FFD31-577D-442C-1B6F-50F2AC01424E}"/>
                </a:ext>
              </a:extLst>
            </p:cNvPr>
            <p:cNvSpPr/>
            <p:nvPr/>
          </p:nvSpPr>
          <p:spPr>
            <a:xfrm>
              <a:off x="9430495" y="815272"/>
              <a:ext cx="2553419" cy="1526881"/>
            </a:xfrm>
            <a:prstGeom prst="rect">
              <a:avLst/>
            </a:prstGeom>
            <a:solidFill>
              <a:srgbClr val="E8E8E8"/>
            </a:solidFill>
            <a:ln w="1905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ysClr val="windowText" lastClr="000000"/>
                  </a:solidFill>
                  <a:effectLst/>
                  <a:uLnTx/>
                  <a:uFillTx/>
                  <a:latin typeface="Arial" panose="020B0604020202020204"/>
                  <a:ea typeface="+mn-ea"/>
                  <a:cs typeface="+mn-cs"/>
                </a:rPr>
                <a:t>I am treated in a fair and inclusive way, irrespective of who I am</a:t>
              </a:r>
            </a:p>
          </p:txBody>
        </p:sp>
        <p:sp>
          <p:nvSpPr>
            <p:cNvPr id="127" name="Oval 126">
              <a:extLst>
                <a:ext uri="{FF2B5EF4-FFF2-40B4-BE49-F238E27FC236}">
                  <a16:creationId xmlns:a16="http://schemas.microsoft.com/office/drawing/2014/main" id="{D805A67E-002B-51FE-F417-2FCFBD167975}"/>
                </a:ext>
              </a:extLst>
            </p:cNvPr>
            <p:cNvSpPr/>
            <p:nvPr/>
          </p:nvSpPr>
          <p:spPr>
            <a:xfrm>
              <a:off x="9410245" y="728893"/>
              <a:ext cx="216000" cy="216000"/>
            </a:xfrm>
            <a:prstGeom prst="ellipse">
              <a:avLst/>
            </a:prstGeom>
            <a:solidFill>
              <a:sysClr val="window" lastClr="FFFFFF"/>
            </a:solidFill>
            <a:ln w="19050" cap="flat" cmpd="sng" algn="ctr">
              <a:solidFill>
                <a:srgbClr val="E8E8E8">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a:ea typeface="+mn-ea"/>
                  <a:cs typeface="+mn-cs"/>
                </a:rPr>
                <a:t>4</a:t>
              </a:r>
            </a:p>
          </p:txBody>
        </p:sp>
        <p:sp>
          <p:nvSpPr>
            <p:cNvPr id="128" name="Oval 127">
              <a:extLst>
                <a:ext uri="{FF2B5EF4-FFF2-40B4-BE49-F238E27FC236}">
                  <a16:creationId xmlns:a16="http://schemas.microsoft.com/office/drawing/2014/main" id="{2E8EC037-A312-340C-F483-B5A900F4AA47}"/>
                </a:ext>
              </a:extLst>
            </p:cNvPr>
            <p:cNvSpPr/>
            <p:nvPr/>
          </p:nvSpPr>
          <p:spPr>
            <a:xfrm>
              <a:off x="1604139" y="699757"/>
              <a:ext cx="216000" cy="216000"/>
            </a:xfrm>
            <a:prstGeom prst="ellipse">
              <a:avLst/>
            </a:prstGeom>
            <a:solidFill>
              <a:sysClr val="window" lastClr="FFFFFF"/>
            </a:solidFill>
            <a:ln w="19050" cap="flat" cmpd="sng" algn="ctr">
              <a:solidFill>
                <a:srgbClr val="E8E8E8">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a:ea typeface="+mn-ea"/>
                  <a:cs typeface="+mn-cs"/>
                </a:rPr>
                <a:t>1</a:t>
              </a:r>
            </a:p>
          </p:txBody>
        </p:sp>
        <p:sp>
          <p:nvSpPr>
            <p:cNvPr id="133" name="TextBox 132">
              <a:extLst>
                <a:ext uri="{FF2B5EF4-FFF2-40B4-BE49-F238E27FC236}">
                  <a16:creationId xmlns:a16="http://schemas.microsoft.com/office/drawing/2014/main" id="{BF99CD28-A5FB-549F-997D-1D249C78AFD1}"/>
                </a:ext>
              </a:extLst>
            </p:cNvPr>
            <p:cNvSpPr txBox="1"/>
            <p:nvPr/>
          </p:nvSpPr>
          <p:spPr>
            <a:xfrm>
              <a:off x="3429515" y="1559034"/>
              <a:ext cx="1597108" cy="338554"/>
            </a:xfrm>
            <a:prstGeom prst="rect">
              <a:avLst/>
            </a:prstGeom>
            <a:noFill/>
          </p:spPr>
          <p:txBody>
            <a:bodyPr wrap="square">
              <a:spAutoFit/>
            </a:bodyPr>
            <a:lstStyle/>
            <a:p>
              <a:pPr marL="92075" marR="0" lvl="0" indent="-920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1"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5" name="TextBox 134">
              <a:extLst>
                <a:ext uri="{FF2B5EF4-FFF2-40B4-BE49-F238E27FC236}">
                  <a16:creationId xmlns:a16="http://schemas.microsoft.com/office/drawing/2014/main" id="{A296C136-0067-A2E5-7AFE-7F11D052A229}"/>
                </a:ext>
              </a:extLst>
            </p:cNvPr>
            <p:cNvSpPr txBox="1"/>
            <p:nvPr/>
          </p:nvSpPr>
          <p:spPr>
            <a:xfrm>
              <a:off x="8567044" y="1556373"/>
              <a:ext cx="1597108" cy="338554"/>
            </a:xfrm>
            <a:prstGeom prst="rect">
              <a:avLst/>
            </a:prstGeom>
            <a:noFill/>
          </p:spPr>
          <p:txBody>
            <a:bodyPr wrap="square">
              <a:spAutoFit/>
            </a:bodyPr>
            <a:lstStyle/>
            <a:p>
              <a:pPr marL="92075" marR="0" lvl="0" indent="-920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1"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6" name="TextBox 135">
              <a:extLst>
                <a:ext uri="{FF2B5EF4-FFF2-40B4-BE49-F238E27FC236}">
                  <a16:creationId xmlns:a16="http://schemas.microsoft.com/office/drawing/2014/main" id="{E2FA086D-3550-1241-CC52-06677243D609}"/>
                </a:ext>
              </a:extLst>
            </p:cNvPr>
            <p:cNvSpPr txBox="1"/>
            <p:nvPr/>
          </p:nvSpPr>
          <p:spPr>
            <a:xfrm>
              <a:off x="10308996" y="1569001"/>
              <a:ext cx="1597108" cy="338554"/>
            </a:xfrm>
            <a:prstGeom prst="rect">
              <a:avLst/>
            </a:prstGeom>
            <a:noFill/>
          </p:spPr>
          <p:txBody>
            <a:bodyPr wrap="square">
              <a:spAutoFit/>
            </a:bodyPr>
            <a:lstStyle/>
            <a:p>
              <a:pPr marL="90488" marR="0" lvl="0" indent="-904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1"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7" name="TextBox 136">
              <a:extLst>
                <a:ext uri="{FF2B5EF4-FFF2-40B4-BE49-F238E27FC236}">
                  <a16:creationId xmlns:a16="http://schemas.microsoft.com/office/drawing/2014/main" id="{14872843-F730-18B8-D773-4BB79DF9B801}"/>
                </a:ext>
              </a:extLst>
            </p:cNvPr>
            <p:cNvSpPr txBox="1"/>
            <p:nvPr/>
          </p:nvSpPr>
          <p:spPr>
            <a:xfrm>
              <a:off x="5205764" y="1570063"/>
              <a:ext cx="1597108" cy="338554"/>
            </a:xfrm>
            <a:prstGeom prst="rect">
              <a:avLst/>
            </a:prstGeom>
            <a:noFill/>
          </p:spPr>
          <p:txBody>
            <a:bodyPr wrap="square">
              <a:spAutoFit/>
            </a:bodyPr>
            <a:lstStyle/>
            <a:p>
              <a:pPr marL="92075" marR="0" lvl="0" indent="-920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1" u="none" strike="noStrike" kern="0" cap="none" spc="0" normalizeH="0" baseline="0" noProof="0">
                <a:ln>
                  <a:noFill/>
                </a:ln>
                <a:solidFill>
                  <a:prstClr val="black"/>
                </a:solidFill>
                <a:effectLst/>
                <a:uLnTx/>
                <a:uFillTx/>
                <a:latin typeface="Arial" panose="020B0604020202020204"/>
                <a:ea typeface="+mn-ea"/>
                <a:cs typeface="+mn-cs"/>
              </a:endParaRPr>
            </a:p>
          </p:txBody>
        </p:sp>
      </p:grpSp>
      <p:sp>
        <p:nvSpPr>
          <p:cNvPr id="138" name="Rectangle: Rounded Corners 137">
            <a:extLst>
              <a:ext uri="{FF2B5EF4-FFF2-40B4-BE49-F238E27FC236}">
                <a16:creationId xmlns:a16="http://schemas.microsoft.com/office/drawing/2014/main" id="{D26096CB-A46F-92BA-AFFF-0607B3EFE941}"/>
              </a:ext>
            </a:extLst>
          </p:cNvPr>
          <p:cNvSpPr/>
          <p:nvPr/>
        </p:nvSpPr>
        <p:spPr>
          <a:xfrm rot="10800000" flipV="1">
            <a:off x="291582" y="5082943"/>
            <a:ext cx="1235628" cy="712800"/>
          </a:xfrm>
          <a:prstGeom prst="roundRect">
            <a:avLst>
              <a:gd name="adj" fmla="val 9479"/>
            </a:avLst>
          </a:prstGeom>
          <a:solidFill>
            <a:srgbClr val="CCEDEB"/>
          </a:solidFill>
          <a:ln w="19050" cap="flat" cmpd="sng" algn="ctr">
            <a:no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panose="020B0604020202020204"/>
                <a:ea typeface="Calibri"/>
                <a:cs typeface="+mn-cs"/>
              </a:rPr>
              <a:t>Enabling workstreams</a:t>
            </a:r>
            <a:endParaRPr kumimoji="0" lang="en-GB" sz="1400" b="0" i="0" u="none" strike="noStrike" kern="0" cap="none" spc="0" normalizeH="0" baseline="0" noProof="0">
              <a:ln>
                <a:noFill/>
              </a:ln>
              <a:solidFill>
                <a:prstClr val="black"/>
              </a:solidFill>
              <a:effectLst/>
              <a:uLnTx/>
              <a:uFillTx/>
              <a:latin typeface="Arial" panose="020B0604020202020204"/>
              <a:ea typeface="Calibri"/>
              <a:cs typeface="+mn-cs"/>
            </a:endParaRPr>
          </a:p>
        </p:txBody>
      </p:sp>
      <p:grpSp>
        <p:nvGrpSpPr>
          <p:cNvPr id="139" name="Group 138">
            <a:extLst>
              <a:ext uri="{FF2B5EF4-FFF2-40B4-BE49-F238E27FC236}">
                <a16:creationId xmlns:a16="http://schemas.microsoft.com/office/drawing/2014/main" id="{11E33CBC-EBFE-AEEB-9A00-4B1EF5F48DD4}"/>
              </a:ext>
            </a:extLst>
          </p:cNvPr>
          <p:cNvGrpSpPr/>
          <p:nvPr/>
        </p:nvGrpSpPr>
        <p:grpSpPr>
          <a:xfrm>
            <a:off x="1645762" y="4963387"/>
            <a:ext cx="10225126" cy="840006"/>
            <a:chOff x="1655679" y="2875420"/>
            <a:chExt cx="10225126" cy="840006"/>
          </a:xfrm>
        </p:grpSpPr>
        <p:sp>
          <p:nvSpPr>
            <p:cNvPr id="140" name="Rectangle 139">
              <a:extLst>
                <a:ext uri="{FF2B5EF4-FFF2-40B4-BE49-F238E27FC236}">
                  <a16:creationId xmlns:a16="http://schemas.microsoft.com/office/drawing/2014/main" id="{E6F749B8-D123-57D1-9639-AFF4D0750D1A}"/>
                </a:ext>
              </a:extLst>
            </p:cNvPr>
            <p:cNvSpPr/>
            <p:nvPr/>
          </p:nvSpPr>
          <p:spPr>
            <a:xfrm>
              <a:off x="1655679" y="3001503"/>
              <a:ext cx="1332000" cy="713923"/>
            </a:xfrm>
            <a:prstGeom prst="rect">
              <a:avLst/>
            </a:prstGeom>
            <a:solidFill>
              <a:srgbClr val="4EA72E">
                <a:lumMod val="20000"/>
                <a:lumOff val="80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panose="020B0604020202020204"/>
                  <a:ea typeface="+mn-ea"/>
                  <a:cs typeface="+mn-cs"/>
                </a:rPr>
                <a:t>People</a:t>
              </a:r>
            </a:p>
          </p:txBody>
        </p:sp>
        <p:sp>
          <p:nvSpPr>
            <p:cNvPr id="141" name="Oval 140">
              <a:extLst>
                <a:ext uri="{FF2B5EF4-FFF2-40B4-BE49-F238E27FC236}">
                  <a16:creationId xmlns:a16="http://schemas.microsoft.com/office/drawing/2014/main" id="{3257289A-757F-BDCA-1E2F-97FE5CB59E41}"/>
                </a:ext>
              </a:extLst>
            </p:cNvPr>
            <p:cNvSpPr/>
            <p:nvPr/>
          </p:nvSpPr>
          <p:spPr>
            <a:xfrm>
              <a:off x="1662672" y="2886976"/>
              <a:ext cx="216000" cy="216000"/>
            </a:xfrm>
            <a:prstGeom prst="ellipse">
              <a:avLst/>
            </a:prstGeom>
            <a:solidFill>
              <a:sysClr val="window" lastClr="FFFFFF"/>
            </a:solidFill>
            <a:ln w="19050" cap="flat" cmpd="sng" algn="ctr">
              <a:solidFill>
                <a:srgbClr val="E8E8E8">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solidFill>
                  <a:effectLst/>
                  <a:uLnTx/>
                  <a:uFillTx/>
                  <a:latin typeface="Arial" panose="020B0604020202020204"/>
                  <a:ea typeface="+mn-ea"/>
                  <a:cs typeface="+mn-cs"/>
                </a:rPr>
                <a:t>1</a:t>
              </a:r>
            </a:p>
          </p:txBody>
        </p:sp>
        <p:sp>
          <p:nvSpPr>
            <p:cNvPr id="142" name="Rectangle 141">
              <a:extLst>
                <a:ext uri="{FF2B5EF4-FFF2-40B4-BE49-F238E27FC236}">
                  <a16:creationId xmlns:a16="http://schemas.microsoft.com/office/drawing/2014/main" id="{00174BCE-C606-44FD-FC1D-7517C9953586}"/>
                </a:ext>
              </a:extLst>
            </p:cNvPr>
            <p:cNvSpPr/>
            <p:nvPr/>
          </p:nvSpPr>
          <p:spPr>
            <a:xfrm>
              <a:off x="3137867" y="3001503"/>
              <a:ext cx="1332000" cy="713923"/>
            </a:xfrm>
            <a:prstGeom prst="rect">
              <a:avLst/>
            </a:prstGeom>
            <a:solidFill>
              <a:srgbClr val="4EA72E">
                <a:lumMod val="20000"/>
                <a:lumOff val="80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panose="020B0604020202020204"/>
                  <a:ea typeface="+mn-ea"/>
                  <a:cs typeface="+mn-cs"/>
                </a:rPr>
                <a:t>Finance and contracting</a:t>
              </a:r>
            </a:p>
          </p:txBody>
        </p:sp>
        <p:sp>
          <p:nvSpPr>
            <p:cNvPr id="143" name="Oval 142">
              <a:extLst>
                <a:ext uri="{FF2B5EF4-FFF2-40B4-BE49-F238E27FC236}">
                  <a16:creationId xmlns:a16="http://schemas.microsoft.com/office/drawing/2014/main" id="{846ED83C-2CB3-4A72-4B10-3B10A7870CEE}"/>
                </a:ext>
              </a:extLst>
            </p:cNvPr>
            <p:cNvSpPr/>
            <p:nvPr/>
          </p:nvSpPr>
          <p:spPr>
            <a:xfrm>
              <a:off x="3139273" y="2894221"/>
              <a:ext cx="216000" cy="216000"/>
            </a:xfrm>
            <a:prstGeom prst="ellipse">
              <a:avLst/>
            </a:prstGeom>
            <a:solidFill>
              <a:sysClr val="window" lastClr="FFFFFF"/>
            </a:solidFill>
            <a:ln w="19050" cap="flat" cmpd="sng" algn="ctr">
              <a:solidFill>
                <a:srgbClr val="E8E8E8">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solidFill>
                  <a:effectLst/>
                  <a:uLnTx/>
                  <a:uFillTx/>
                  <a:latin typeface="Arial" panose="020B0604020202020204"/>
                  <a:ea typeface="+mn-ea"/>
                  <a:cs typeface="+mn-cs"/>
                </a:rPr>
                <a:t>2</a:t>
              </a:r>
            </a:p>
          </p:txBody>
        </p:sp>
        <p:sp>
          <p:nvSpPr>
            <p:cNvPr id="144" name="Rectangle 143">
              <a:extLst>
                <a:ext uri="{FF2B5EF4-FFF2-40B4-BE49-F238E27FC236}">
                  <a16:creationId xmlns:a16="http://schemas.microsoft.com/office/drawing/2014/main" id="{EB135E0E-3785-54D3-ADFE-927F9C1E0F2C}"/>
                </a:ext>
              </a:extLst>
            </p:cNvPr>
            <p:cNvSpPr/>
            <p:nvPr/>
          </p:nvSpPr>
          <p:spPr>
            <a:xfrm>
              <a:off x="4620055" y="3001503"/>
              <a:ext cx="1332000" cy="713923"/>
            </a:xfrm>
            <a:prstGeom prst="rect">
              <a:avLst/>
            </a:prstGeom>
            <a:solidFill>
              <a:srgbClr val="4EA72E">
                <a:lumMod val="20000"/>
                <a:lumOff val="80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panose="020B0604020202020204"/>
                  <a:ea typeface="+mn-ea"/>
                  <a:cs typeface="+mn-cs"/>
                </a:rPr>
                <a:t>Physical infrastructure</a:t>
              </a:r>
            </a:p>
          </p:txBody>
        </p:sp>
        <p:sp>
          <p:nvSpPr>
            <p:cNvPr id="145" name="Oval 144">
              <a:extLst>
                <a:ext uri="{FF2B5EF4-FFF2-40B4-BE49-F238E27FC236}">
                  <a16:creationId xmlns:a16="http://schemas.microsoft.com/office/drawing/2014/main" id="{C5F5E72A-B6E3-085E-E3B7-45CB5C57CA3C}"/>
                </a:ext>
              </a:extLst>
            </p:cNvPr>
            <p:cNvSpPr/>
            <p:nvPr/>
          </p:nvSpPr>
          <p:spPr>
            <a:xfrm>
              <a:off x="4607038" y="2894221"/>
              <a:ext cx="216000" cy="216000"/>
            </a:xfrm>
            <a:prstGeom prst="ellipse">
              <a:avLst/>
            </a:prstGeom>
            <a:solidFill>
              <a:sysClr val="window" lastClr="FFFFFF"/>
            </a:solidFill>
            <a:ln w="19050" cap="flat" cmpd="sng" algn="ctr">
              <a:solidFill>
                <a:srgbClr val="E8E8E8">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solidFill>
                  <a:effectLst/>
                  <a:uLnTx/>
                  <a:uFillTx/>
                  <a:latin typeface="Arial" panose="020B0604020202020204"/>
                  <a:ea typeface="+mn-ea"/>
                  <a:cs typeface="+mn-cs"/>
                </a:rPr>
                <a:t>3</a:t>
              </a:r>
            </a:p>
          </p:txBody>
        </p:sp>
        <p:sp>
          <p:nvSpPr>
            <p:cNvPr id="146" name="Rectangle 145">
              <a:extLst>
                <a:ext uri="{FF2B5EF4-FFF2-40B4-BE49-F238E27FC236}">
                  <a16:creationId xmlns:a16="http://schemas.microsoft.com/office/drawing/2014/main" id="{01CBECD9-9E0F-6F60-D019-2D17B9A012AB}"/>
                </a:ext>
              </a:extLst>
            </p:cNvPr>
            <p:cNvSpPr/>
            <p:nvPr/>
          </p:nvSpPr>
          <p:spPr>
            <a:xfrm>
              <a:off x="6102243" y="3001503"/>
              <a:ext cx="1332000" cy="713923"/>
            </a:xfrm>
            <a:prstGeom prst="rect">
              <a:avLst/>
            </a:prstGeom>
            <a:solidFill>
              <a:srgbClr val="4EA72E">
                <a:lumMod val="20000"/>
                <a:lumOff val="80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panose="020B0604020202020204"/>
                  <a:ea typeface="+mn-ea"/>
                  <a:cs typeface="+mn-cs"/>
                </a:rPr>
                <a:t>Data and technology</a:t>
              </a:r>
            </a:p>
          </p:txBody>
        </p:sp>
        <p:sp>
          <p:nvSpPr>
            <p:cNvPr id="147" name="Oval 146">
              <a:extLst>
                <a:ext uri="{FF2B5EF4-FFF2-40B4-BE49-F238E27FC236}">
                  <a16:creationId xmlns:a16="http://schemas.microsoft.com/office/drawing/2014/main" id="{16A029B8-4D91-9BAC-0950-4283250FBBF7}"/>
                </a:ext>
              </a:extLst>
            </p:cNvPr>
            <p:cNvSpPr/>
            <p:nvPr/>
          </p:nvSpPr>
          <p:spPr>
            <a:xfrm>
              <a:off x="6138064" y="2894221"/>
              <a:ext cx="216000" cy="216000"/>
            </a:xfrm>
            <a:prstGeom prst="ellipse">
              <a:avLst/>
            </a:prstGeom>
            <a:solidFill>
              <a:sysClr val="window" lastClr="FFFFFF"/>
            </a:solidFill>
            <a:ln w="19050" cap="flat" cmpd="sng" algn="ctr">
              <a:solidFill>
                <a:srgbClr val="E8E8E8">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solidFill>
                  <a:effectLst/>
                  <a:uLnTx/>
                  <a:uFillTx/>
                  <a:latin typeface="Arial" panose="020B0604020202020204"/>
                  <a:ea typeface="+mn-ea"/>
                  <a:cs typeface="+mn-cs"/>
                </a:rPr>
                <a:t>4</a:t>
              </a:r>
            </a:p>
          </p:txBody>
        </p:sp>
        <p:sp>
          <p:nvSpPr>
            <p:cNvPr id="148" name="Rectangle 147">
              <a:extLst>
                <a:ext uri="{FF2B5EF4-FFF2-40B4-BE49-F238E27FC236}">
                  <a16:creationId xmlns:a16="http://schemas.microsoft.com/office/drawing/2014/main" id="{179E5E53-AE9E-E9B8-2C27-ACCE966C034A}"/>
                </a:ext>
              </a:extLst>
            </p:cNvPr>
            <p:cNvSpPr/>
            <p:nvPr/>
          </p:nvSpPr>
          <p:spPr>
            <a:xfrm>
              <a:off x="7584431" y="3001503"/>
              <a:ext cx="1332000" cy="713923"/>
            </a:xfrm>
            <a:prstGeom prst="rect">
              <a:avLst/>
            </a:prstGeom>
            <a:solidFill>
              <a:srgbClr val="4EA72E">
                <a:lumMod val="20000"/>
                <a:lumOff val="80000"/>
              </a:srgbClr>
            </a:solidFill>
            <a:ln w="1905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231F20"/>
                  </a:solidFill>
                  <a:effectLst/>
                  <a:uLnTx/>
                  <a:uFillTx/>
                  <a:latin typeface="Arial" panose="020B0604020202020204"/>
                  <a:ea typeface="+mn-ea"/>
                  <a:cs typeface="+mn-cs"/>
                </a:rPr>
                <a:t>Research, life sciences </a:t>
              </a:r>
              <a:endParaRPr kumimoji="0" lang="en-US" sz="18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231F20"/>
                  </a:solidFill>
                  <a:effectLst/>
                  <a:uLnTx/>
                  <a:uFillTx/>
                  <a:latin typeface="Arial" panose="020B0604020202020204"/>
                  <a:ea typeface="+mn-ea"/>
                  <a:cs typeface="+mn-cs"/>
                </a:rPr>
                <a:t>and innovation</a:t>
              </a: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149" name="Group 148">
              <a:extLst>
                <a:ext uri="{FF2B5EF4-FFF2-40B4-BE49-F238E27FC236}">
                  <a16:creationId xmlns:a16="http://schemas.microsoft.com/office/drawing/2014/main" id="{A21577FC-7B3C-1B3C-4910-65A000122825}"/>
                </a:ext>
              </a:extLst>
            </p:cNvPr>
            <p:cNvGrpSpPr/>
            <p:nvPr/>
          </p:nvGrpSpPr>
          <p:grpSpPr>
            <a:xfrm>
              <a:off x="7648171" y="2875420"/>
              <a:ext cx="242374" cy="217954"/>
              <a:chOff x="558950" y="5209725"/>
              <a:chExt cx="289590" cy="254279"/>
            </a:xfrm>
          </p:grpSpPr>
          <p:sp>
            <p:nvSpPr>
              <p:cNvPr id="158" name="Oval 157">
                <a:extLst>
                  <a:ext uri="{FF2B5EF4-FFF2-40B4-BE49-F238E27FC236}">
                    <a16:creationId xmlns:a16="http://schemas.microsoft.com/office/drawing/2014/main" id="{D81846A4-9B3D-251C-CF25-5AEC1C327E4D}"/>
                  </a:ext>
                </a:extLst>
              </p:cNvPr>
              <p:cNvSpPr/>
              <p:nvPr/>
            </p:nvSpPr>
            <p:spPr>
              <a:xfrm>
                <a:off x="565028" y="5209725"/>
                <a:ext cx="252000" cy="252000"/>
              </a:xfrm>
              <a:prstGeom prst="ellipse">
                <a:avLst/>
              </a:prstGeom>
              <a:solidFill>
                <a:sysClr val="window" lastClr="FFFFFF"/>
              </a:solidFill>
              <a:ln w="19050" cap="flat" cmpd="sng" algn="ctr">
                <a:solidFill>
                  <a:srgbClr val="E8E8E8">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59" name="TextBox 158">
                <a:extLst>
                  <a:ext uri="{FF2B5EF4-FFF2-40B4-BE49-F238E27FC236}">
                    <a16:creationId xmlns:a16="http://schemas.microsoft.com/office/drawing/2014/main" id="{70B0DDCF-424B-25B2-DDCE-C3E46B0AEE34}"/>
                  </a:ext>
                </a:extLst>
              </p:cNvPr>
              <p:cNvSpPr txBox="1"/>
              <p:nvPr/>
            </p:nvSpPr>
            <p:spPr>
              <a:xfrm>
                <a:off x="558950" y="5212653"/>
                <a:ext cx="289590" cy="2513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solidFill>
                    <a:effectLst/>
                    <a:uLnTx/>
                    <a:uFillTx/>
                    <a:latin typeface="Arial" panose="020B0604020202020204"/>
                    <a:ea typeface="+mn-ea"/>
                    <a:cs typeface="+mn-cs"/>
                  </a:rPr>
                  <a:t>5</a:t>
                </a:r>
              </a:p>
            </p:txBody>
          </p:sp>
        </p:grpSp>
        <p:sp>
          <p:nvSpPr>
            <p:cNvPr id="150" name="Rectangle 149">
              <a:extLst>
                <a:ext uri="{FF2B5EF4-FFF2-40B4-BE49-F238E27FC236}">
                  <a16:creationId xmlns:a16="http://schemas.microsoft.com/office/drawing/2014/main" id="{CD94BD9C-5FAB-FAC9-C52A-35753AD8ECA5}"/>
                </a:ext>
              </a:extLst>
            </p:cNvPr>
            <p:cNvSpPr/>
            <p:nvPr/>
          </p:nvSpPr>
          <p:spPr>
            <a:xfrm>
              <a:off x="9066619" y="3001503"/>
              <a:ext cx="1332000" cy="713923"/>
            </a:xfrm>
            <a:prstGeom prst="rect">
              <a:avLst/>
            </a:prstGeom>
            <a:solidFill>
              <a:srgbClr val="4EA72E">
                <a:lumMod val="20000"/>
                <a:lumOff val="80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panose="020B0604020202020204"/>
                  <a:ea typeface="+mn-ea"/>
                  <a:cs typeface="+mn-cs"/>
                </a:rPr>
                <a:t>Accountability and oversight</a:t>
              </a:r>
            </a:p>
          </p:txBody>
        </p:sp>
        <p:grpSp>
          <p:nvGrpSpPr>
            <p:cNvPr id="151" name="Group 150">
              <a:extLst>
                <a:ext uri="{FF2B5EF4-FFF2-40B4-BE49-F238E27FC236}">
                  <a16:creationId xmlns:a16="http://schemas.microsoft.com/office/drawing/2014/main" id="{D0F89E4B-AD5A-BD4A-E9F5-DD2F18016120}"/>
                </a:ext>
              </a:extLst>
            </p:cNvPr>
            <p:cNvGrpSpPr/>
            <p:nvPr/>
          </p:nvGrpSpPr>
          <p:grpSpPr>
            <a:xfrm>
              <a:off x="9041160" y="2886982"/>
              <a:ext cx="242374" cy="216938"/>
              <a:chOff x="537880" y="5209725"/>
              <a:chExt cx="313232" cy="253094"/>
            </a:xfrm>
          </p:grpSpPr>
          <p:sp>
            <p:nvSpPr>
              <p:cNvPr id="156" name="Oval 155">
                <a:extLst>
                  <a:ext uri="{FF2B5EF4-FFF2-40B4-BE49-F238E27FC236}">
                    <a16:creationId xmlns:a16="http://schemas.microsoft.com/office/drawing/2014/main" id="{F5DD8A85-158A-3DC3-2517-CED43B351E93}"/>
                  </a:ext>
                </a:extLst>
              </p:cNvPr>
              <p:cNvSpPr/>
              <p:nvPr/>
            </p:nvSpPr>
            <p:spPr>
              <a:xfrm>
                <a:off x="565028" y="5209725"/>
                <a:ext cx="252000" cy="252000"/>
              </a:xfrm>
              <a:prstGeom prst="ellipse">
                <a:avLst/>
              </a:prstGeom>
              <a:solidFill>
                <a:sysClr val="window" lastClr="FFFFFF"/>
              </a:solidFill>
              <a:ln w="19050" cap="flat" cmpd="sng" algn="ctr">
                <a:solidFill>
                  <a:srgbClr val="E8E8E8">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57" name="TextBox 156">
                <a:extLst>
                  <a:ext uri="{FF2B5EF4-FFF2-40B4-BE49-F238E27FC236}">
                    <a16:creationId xmlns:a16="http://schemas.microsoft.com/office/drawing/2014/main" id="{929539EE-D0D6-D4B2-24AF-8E4201B1115C}"/>
                  </a:ext>
                </a:extLst>
              </p:cNvPr>
              <p:cNvSpPr txBox="1"/>
              <p:nvPr/>
            </p:nvSpPr>
            <p:spPr>
              <a:xfrm>
                <a:off x="537880" y="5211468"/>
                <a:ext cx="313232" cy="2513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solidFill>
                    <a:effectLst/>
                    <a:uLnTx/>
                    <a:uFillTx/>
                    <a:latin typeface="Arial" panose="020B0604020202020204"/>
                    <a:ea typeface="+mn-ea"/>
                    <a:cs typeface="+mn-cs"/>
                  </a:rPr>
                  <a:t>6</a:t>
                </a:r>
              </a:p>
            </p:txBody>
          </p:sp>
        </p:grpSp>
        <p:sp>
          <p:nvSpPr>
            <p:cNvPr id="152" name="Rectangle 151">
              <a:extLst>
                <a:ext uri="{FF2B5EF4-FFF2-40B4-BE49-F238E27FC236}">
                  <a16:creationId xmlns:a16="http://schemas.microsoft.com/office/drawing/2014/main" id="{E67AB5F8-EEF3-B742-BDA9-61E55B97C22E}"/>
                </a:ext>
              </a:extLst>
            </p:cNvPr>
            <p:cNvSpPr/>
            <p:nvPr/>
          </p:nvSpPr>
          <p:spPr>
            <a:xfrm>
              <a:off x="10548805" y="3001503"/>
              <a:ext cx="1332000" cy="713923"/>
            </a:xfrm>
            <a:prstGeom prst="rect">
              <a:avLst/>
            </a:prstGeom>
            <a:solidFill>
              <a:srgbClr val="4EA72E">
                <a:lumMod val="20000"/>
                <a:lumOff val="80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panose="020B0604020202020204"/>
                  <a:ea typeface="+mn-ea"/>
                  <a:cs typeface="+mn-cs"/>
                </a:rPr>
                <a:t>Mobilising change</a:t>
              </a:r>
            </a:p>
          </p:txBody>
        </p:sp>
        <p:grpSp>
          <p:nvGrpSpPr>
            <p:cNvPr id="153" name="Group 152">
              <a:extLst>
                <a:ext uri="{FF2B5EF4-FFF2-40B4-BE49-F238E27FC236}">
                  <a16:creationId xmlns:a16="http://schemas.microsoft.com/office/drawing/2014/main" id="{339BB7C5-9F3F-1F12-4459-E9C48D88E386}"/>
                </a:ext>
              </a:extLst>
            </p:cNvPr>
            <p:cNvGrpSpPr/>
            <p:nvPr/>
          </p:nvGrpSpPr>
          <p:grpSpPr>
            <a:xfrm>
              <a:off x="10533895" y="2905302"/>
              <a:ext cx="242374" cy="218096"/>
              <a:chOff x="539494" y="5209725"/>
              <a:chExt cx="311421" cy="254445"/>
            </a:xfrm>
          </p:grpSpPr>
          <p:sp>
            <p:nvSpPr>
              <p:cNvPr id="154" name="Oval 153">
                <a:extLst>
                  <a:ext uri="{FF2B5EF4-FFF2-40B4-BE49-F238E27FC236}">
                    <a16:creationId xmlns:a16="http://schemas.microsoft.com/office/drawing/2014/main" id="{676D22CE-3F2A-3441-3ABA-3A6E5CEC2F13}"/>
                  </a:ext>
                </a:extLst>
              </p:cNvPr>
              <p:cNvSpPr/>
              <p:nvPr/>
            </p:nvSpPr>
            <p:spPr>
              <a:xfrm>
                <a:off x="565028" y="5209725"/>
                <a:ext cx="252000" cy="252000"/>
              </a:xfrm>
              <a:prstGeom prst="ellipse">
                <a:avLst/>
              </a:prstGeom>
              <a:solidFill>
                <a:sysClr val="window" lastClr="FFFFFF"/>
              </a:solidFill>
              <a:ln w="19050" cap="flat" cmpd="sng" algn="ctr">
                <a:solidFill>
                  <a:srgbClr val="E8E8E8">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55" name="TextBox 154">
                <a:extLst>
                  <a:ext uri="{FF2B5EF4-FFF2-40B4-BE49-F238E27FC236}">
                    <a16:creationId xmlns:a16="http://schemas.microsoft.com/office/drawing/2014/main" id="{3691304C-4F2A-804B-52E4-C4133B0CD5BC}"/>
                  </a:ext>
                </a:extLst>
              </p:cNvPr>
              <p:cNvSpPr txBox="1"/>
              <p:nvPr/>
            </p:nvSpPr>
            <p:spPr>
              <a:xfrm>
                <a:off x="539494" y="5212819"/>
                <a:ext cx="311421" cy="2513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solidFill>
                    <a:effectLst/>
                    <a:uLnTx/>
                    <a:uFillTx/>
                    <a:latin typeface="Arial" panose="020B0604020202020204"/>
                    <a:ea typeface="+mn-ea"/>
                    <a:cs typeface="+mn-cs"/>
                  </a:rPr>
                  <a:t>7</a:t>
                </a:r>
              </a:p>
            </p:txBody>
          </p:sp>
        </p:grpSp>
      </p:grpSp>
      <p:grpSp>
        <p:nvGrpSpPr>
          <p:cNvPr id="7" name="Group 6">
            <a:extLst>
              <a:ext uri="{FF2B5EF4-FFF2-40B4-BE49-F238E27FC236}">
                <a16:creationId xmlns:a16="http://schemas.microsoft.com/office/drawing/2014/main" id="{ED3C54CA-870C-F1F2-BBA5-A942FD92A631}"/>
              </a:ext>
            </a:extLst>
          </p:cNvPr>
          <p:cNvGrpSpPr/>
          <p:nvPr/>
        </p:nvGrpSpPr>
        <p:grpSpPr>
          <a:xfrm>
            <a:off x="568583" y="1060915"/>
            <a:ext cx="11047485" cy="1206300"/>
            <a:chOff x="672659" y="4371629"/>
            <a:chExt cx="11047485" cy="1206300"/>
          </a:xfrm>
        </p:grpSpPr>
        <p:grpSp>
          <p:nvGrpSpPr>
            <p:cNvPr id="8" name="Group 7">
              <a:extLst>
                <a:ext uri="{FF2B5EF4-FFF2-40B4-BE49-F238E27FC236}">
                  <a16:creationId xmlns:a16="http://schemas.microsoft.com/office/drawing/2014/main" id="{415E7932-7272-FDAA-1760-A65732A7D71F}"/>
                </a:ext>
              </a:extLst>
            </p:cNvPr>
            <p:cNvGrpSpPr/>
            <p:nvPr/>
          </p:nvGrpSpPr>
          <p:grpSpPr>
            <a:xfrm>
              <a:off x="672659" y="4371629"/>
              <a:ext cx="11047485" cy="1206300"/>
              <a:chOff x="-294007" y="2831557"/>
              <a:chExt cx="11047485" cy="923482"/>
            </a:xfrm>
          </p:grpSpPr>
          <p:sp>
            <p:nvSpPr>
              <p:cNvPr id="11" name="Rectangle 10">
                <a:extLst>
                  <a:ext uri="{FF2B5EF4-FFF2-40B4-BE49-F238E27FC236}">
                    <a16:creationId xmlns:a16="http://schemas.microsoft.com/office/drawing/2014/main" id="{899066FF-A75F-B276-9970-37DECE937E96}"/>
                  </a:ext>
                </a:extLst>
              </p:cNvPr>
              <p:cNvSpPr/>
              <p:nvPr/>
            </p:nvSpPr>
            <p:spPr>
              <a:xfrm>
                <a:off x="3510284" y="2831557"/>
                <a:ext cx="3417677" cy="923482"/>
              </a:xfrm>
              <a:prstGeom prst="rect">
                <a:avLst/>
              </a:prstGeom>
              <a:solidFill>
                <a:schemeClr val="accent5">
                  <a:lumMod val="60000"/>
                  <a:lumOff val="40000"/>
                </a:schemeClr>
              </a:solidFill>
              <a:ln w="1905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panose="020B0604020202020204"/>
                    <a:ea typeface="+mn-ea"/>
                    <a:cs typeface="+mn-cs"/>
                  </a:rPr>
                  <a:t>Enabling – How do we get there and how do we make change happen?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prstClr val="black"/>
                    </a:solidFill>
                    <a:effectLst/>
                    <a:uLnTx/>
                    <a:uFillTx/>
                    <a:latin typeface="Arial" panose="020B0604020202020204"/>
                    <a:ea typeface="+mn-ea"/>
                    <a:cs typeface="+mn-cs"/>
                  </a:rPr>
                  <a:t>[solution development]</a:t>
                </a:r>
              </a:p>
            </p:txBody>
          </p:sp>
          <p:sp>
            <p:nvSpPr>
              <p:cNvPr id="12" name="Rectangle 11">
                <a:extLst>
                  <a:ext uri="{FF2B5EF4-FFF2-40B4-BE49-F238E27FC236}">
                    <a16:creationId xmlns:a16="http://schemas.microsoft.com/office/drawing/2014/main" id="{FAFF91B9-2335-B246-4C49-47F8FD484924}"/>
                  </a:ext>
                </a:extLst>
              </p:cNvPr>
              <p:cNvSpPr/>
              <p:nvPr/>
            </p:nvSpPr>
            <p:spPr>
              <a:xfrm>
                <a:off x="7335801" y="2831557"/>
                <a:ext cx="3417677" cy="923482"/>
              </a:xfrm>
              <a:prstGeom prst="rect">
                <a:avLst/>
              </a:prstGeom>
              <a:solidFill>
                <a:schemeClr val="accent5">
                  <a:lumMod val="60000"/>
                  <a:lumOff val="40000"/>
                </a:schemeClr>
              </a:solidFill>
              <a:ln w="1905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panose="020B0604020202020204"/>
                    <a:ea typeface="+mn-ea"/>
                    <a:cs typeface="+mn-cs"/>
                  </a:rPr>
                  <a:t>Consolidation – Will these actions deliver the vision?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prstClr val="black"/>
                    </a:solidFill>
                    <a:effectLst/>
                    <a:uLnTx/>
                    <a:uFillTx/>
                    <a:latin typeface="Arial" panose="020B0604020202020204"/>
                    <a:ea typeface="+mn-ea"/>
                    <a:cs typeface="+mn-cs"/>
                  </a:rPr>
                  <a:t>[check, challenge, consolidate]</a:t>
                </a:r>
              </a:p>
            </p:txBody>
          </p:sp>
          <p:sp>
            <p:nvSpPr>
              <p:cNvPr id="13" name="Rectangle 12">
                <a:extLst>
                  <a:ext uri="{FF2B5EF4-FFF2-40B4-BE49-F238E27FC236}">
                    <a16:creationId xmlns:a16="http://schemas.microsoft.com/office/drawing/2014/main" id="{354F6EE7-6369-97FA-8807-4422B7854AB6}"/>
                  </a:ext>
                </a:extLst>
              </p:cNvPr>
              <p:cNvSpPr/>
              <p:nvPr/>
            </p:nvSpPr>
            <p:spPr>
              <a:xfrm>
                <a:off x="-294007" y="2831557"/>
                <a:ext cx="3396450" cy="923480"/>
              </a:xfrm>
              <a:prstGeom prst="rect">
                <a:avLst/>
              </a:prstGeom>
              <a:solidFill>
                <a:schemeClr val="accent5">
                  <a:lumMod val="60000"/>
                  <a:lumOff val="40000"/>
                </a:schemeClr>
              </a:solidFill>
              <a:ln w="1905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panose="020B0604020202020204"/>
                    <a:ea typeface="+mn-ea"/>
                    <a:cs typeface="+mn-cs"/>
                  </a:rPr>
                  <a:t>Vision –  What do people want?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prstClr val="black"/>
                    </a:solidFill>
                    <a:effectLst/>
                    <a:uLnTx/>
                    <a:uFillTx/>
                    <a:latin typeface="Arial" panose="020B0604020202020204"/>
                    <a:ea typeface="+mn-ea"/>
                    <a:cs typeface="+mn-cs"/>
                  </a:rPr>
                  <a:t>[vision and care model development]</a:t>
                </a:r>
              </a:p>
            </p:txBody>
          </p:sp>
        </p:grpSp>
        <p:sp>
          <p:nvSpPr>
            <p:cNvPr id="9" name="Arrow: Right 8">
              <a:extLst>
                <a:ext uri="{FF2B5EF4-FFF2-40B4-BE49-F238E27FC236}">
                  <a16:creationId xmlns:a16="http://schemas.microsoft.com/office/drawing/2014/main" id="{2D43DCB4-5C85-C169-3337-BFD8B06A7E38}"/>
                </a:ext>
              </a:extLst>
            </p:cNvPr>
            <p:cNvSpPr/>
            <p:nvPr/>
          </p:nvSpPr>
          <p:spPr>
            <a:xfrm>
              <a:off x="4071249" y="4536375"/>
              <a:ext cx="351418" cy="876803"/>
            </a:xfrm>
            <a:prstGeom prst="rightArrow">
              <a:avLst>
                <a:gd name="adj1" fmla="val 50000"/>
                <a:gd name="adj2"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0" name="Arrow: Right 9">
              <a:extLst>
                <a:ext uri="{FF2B5EF4-FFF2-40B4-BE49-F238E27FC236}">
                  <a16:creationId xmlns:a16="http://schemas.microsoft.com/office/drawing/2014/main" id="{7B102E7F-B29E-09B1-9503-DF1185BA3544}"/>
                </a:ext>
              </a:extLst>
            </p:cNvPr>
            <p:cNvSpPr/>
            <p:nvPr/>
          </p:nvSpPr>
          <p:spPr>
            <a:xfrm>
              <a:off x="7894627" y="4536375"/>
              <a:ext cx="351418" cy="876803"/>
            </a:xfrm>
            <a:prstGeom prst="rightArrow">
              <a:avLst>
                <a:gd name="adj1" fmla="val 50000"/>
                <a:gd name="adj2"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94306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84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2_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1_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bb082d4-9f84-4f40-8093-41a4ab38556b">
      <Terms xmlns="http://schemas.microsoft.com/office/infopath/2007/PartnerControls"/>
    </lcf76f155ced4ddcb4097134ff3c332f>
    <TaxCatchAll xmlns="8c055def-1e6a-40dc-bb59-804a19393b4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971D2CD42BFA4BAF82D36D5D9D49B5" ma:contentTypeVersion="14" ma:contentTypeDescription="Create a new document." ma:contentTypeScope="" ma:versionID="f5082dd63aa041aa35ae4161ab701fbd">
  <xsd:schema xmlns:xsd="http://www.w3.org/2001/XMLSchema" xmlns:xs="http://www.w3.org/2001/XMLSchema" xmlns:p="http://schemas.microsoft.com/office/2006/metadata/properties" xmlns:ns2="3bb082d4-9f84-4f40-8093-41a4ab38556b" xmlns:ns3="8c055def-1e6a-40dc-bb59-804a19393b4b" targetNamespace="http://schemas.microsoft.com/office/2006/metadata/properties" ma:root="true" ma:fieldsID="9b6fcad1255ebcf7f46073ae07dc80b2" ns2:_="" ns3:_="">
    <xsd:import namespace="3bb082d4-9f84-4f40-8093-41a4ab38556b"/>
    <xsd:import namespace="8c055def-1e6a-40dc-bb59-804a19393b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082d4-9f84-4f40-8093-41a4ab3855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caf2c84-180d-4652-98d8-3773f236d38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055def-1e6a-40dc-bb59-804a19393b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55a76f3-60a6-4a34-b3f3-f947c04014c9}" ma:internalName="TaxCatchAll" ma:showField="CatchAllData" ma:web="8c055def-1e6a-40dc-bb59-804a19393b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99A110-051A-4BFF-BAA1-48F3D13AEA4F}">
  <ds:schemaRefs>
    <ds:schemaRef ds:uri="3bb082d4-9f84-4f40-8093-41a4ab38556b"/>
    <ds:schemaRef ds:uri="8c055def-1e6a-40dc-bb59-804a19393b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BA0598-617F-43DB-9441-E4050F3C16DE}">
  <ds:schemaRefs>
    <ds:schemaRef ds:uri="3bb082d4-9f84-4f40-8093-41a4ab38556b"/>
    <ds:schemaRef ds:uri="8c055def-1e6a-40dc-bb59-804a19393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59B65A-376E-4DEF-A442-FCDA8BD8A5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1041</Words>
  <Application>Microsoft Macintosh PowerPoint</Application>
  <PresentationFormat>Widescreen</PresentationFormat>
  <Paragraphs>138</Paragraphs>
  <Slides>9</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Symbol</vt:lpstr>
      <vt:lpstr>Verdana</vt:lpstr>
      <vt:lpstr>NHSD-Refresh-Theme-NOV1120B</vt:lpstr>
      <vt:lpstr>2_NHSD-Refresh-Theme-NOV1120B</vt:lpstr>
      <vt:lpstr>1_NHSD-Refresh-Theme-NOV1120B</vt:lpstr>
      <vt:lpstr>10 Year Health Plan</vt:lpstr>
      <vt:lpstr>The 10 Year Health Plan is part of the government’s health mission to build a health service fit for the future  </vt:lpstr>
      <vt:lpstr>Our engagement exercise launched on 21 October, including Change.NHS.uk, for the public and health and care staff to have their say </vt:lpstr>
      <vt:lpstr>Change NHS is driving the largest ever national conversation on the future of the NHS</vt:lpstr>
      <vt:lpstr>PowerPoint Presentation</vt:lpstr>
      <vt:lpstr>PowerPoint Presentation</vt:lpstr>
      <vt:lpstr>The engagement exercise will run to Spring 2025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Year Health Plan</dc:title>
  <dc:creator>Brown, Kit</dc:creator>
  <cp:lastModifiedBy>Steve Barwick (Birmingham Business School)</cp:lastModifiedBy>
  <cp:revision>2</cp:revision>
  <dcterms:created xsi:type="dcterms:W3CDTF">2024-12-10T12:30:21Z</dcterms:created>
  <dcterms:modified xsi:type="dcterms:W3CDTF">2024-12-11T12:56:49Z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0x0101006F971D2CD42BFA4BAF82D36D5D9D49B5</vt:lpwstr>
  </property>
  <property fmtid="{D5CDD505-2E9C-101B-9397-08002B2CF9AE}" pid="3" name="MediaServiceImageTags">
    <vt:lpwstr/>
  </property>
</Properties>
</file>